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10E28-EB29-4D33-ADFC-61371FEC2131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BE645-0367-41F8-9A8F-984EDB2F7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96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913294-252C-4ED6-8F1E-E75B6C2343F4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19FB9-9F99-48AA-9FCF-53A6F6112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52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Daughter of the Rev. W. H.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Havergal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was born at Astley, Worcestershire, Dec. 14, 1836. August, 1850, entered Mrs.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Teed's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school, whose influence over her was most beneficial. In the following year she says, "I committed my soul to the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Saviour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earth and heaven seemed brighter from that moment." A short sojourn in Germany followed, and on her return she was confirmed in Worcester Cathedral, July 17, 1853.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19FB9-9F99-48AA-9FCF-53A6F61121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92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031E-C2B6-4BDB-9C5A-01119939F77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D174-1326-41B9-8E29-1A3E62B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031E-C2B6-4BDB-9C5A-01119939F77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D174-1326-41B9-8E29-1A3E62B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031E-C2B6-4BDB-9C5A-01119939F77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D174-1326-41B9-8E29-1A3E62B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5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031E-C2B6-4BDB-9C5A-01119939F77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D174-1326-41B9-8E29-1A3E62B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02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031E-C2B6-4BDB-9C5A-01119939F77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D174-1326-41B9-8E29-1A3E62B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6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031E-C2B6-4BDB-9C5A-01119939F77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D174-1326-41B9-8E29-1A3E62B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4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031E-C2B6-4BDB-9C5A-01119939F77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D174-1326-41B9-8E29-1A3E62B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7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031E-C2B6-4BDB-9C5A-01119939F77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D174-1326-41B9-8E29-1A3E62B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6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031E-C2B6-4BDB-9C5A-01119939F77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D174-1326-41B9-8E29-1A3E62B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8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031E-C2B6-4BDB-9C5A-01119939F77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D174-1326-41B9-8E29-1A3E62B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65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031E-C2B6-4BDB-9C5A-01119939F77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5D174-1326-41B9-8E29-1A3E62B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5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1031E-C2B6-4BDB-9C5A-01119939F77E}" type="datetimeFigureOut">
              <a:rPr lang="en-US" smtClean="0"/>
              <a:t>6/17/2018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5D174-1326-41B9-8E29-1A3E62B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0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107s- Humble Yourself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65s- O How He Loves You and Me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178- True Worship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28- Is it for Me?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312- Are You Coming to Jesus Tonight?</a:t>
            </a:r>
          </a:p>
        </p:txBody>
      </p:sp>
    </p:spTree>
    <p:extLst>
      <p:ext uri="{BB962C8B-B14F-4D97-AF65-F5344CB8AC3E}">
        <p14:creationId xmlns:p14="http://schemas.microsoft.com/office/powerpoint/2010/main" val="179915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7674015" cy="6858000"/>
          </a:xfrm>
        </p:spPr>
        <p:txBody>
          <a:bodyPr>
            <a:normAutofit/>
          </a:bodyPr>
          <a:lstStyle/>
          <a:p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“Is it for </a:t>
            </a:r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Me, </a:t>
            </a:r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Dear Savior” </a:t>
            </a:r>
          </a:p>
          <a:p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Written by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Frances Ridley </a:t>
            </a:r>
            <a:r>
              <a:rPr lang="en-US" sz="4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Havergal</a:t>
            </a:r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(1836-1879)</a:t>
            </a:r>
          </a:p>
          <a:p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Tune was Composed by</a:t>
            </a:r>
          </a:p>
          <a:p>
            <a:r>
              <a:rPr lang="en-US" sz="4600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Tullius</a:t>
            </a:r>
            <a:r>
              <a:rPr lang="en-US" sz="4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Clinton </a:t>
            </a:r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O’Kane</a:t>
            </a:r>
          </a:p>
          <a:p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(1830-1912)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Image result for &quot;Is it for me dear Savior&quot; Frances Ridley Havergal (1836-1879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3968" y="0"/>
            <a:ext cx="48280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685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5422"/>
          </a:xfrm>
        </p:spPr>
        <p:txBody>
          <a:bodyPr>
            <a:normAutofit/>
          </a:bodyPr>
          <a:lstStyle/>
          <a:p>
            <a:pPr algn="ctr"/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“Is it for Me Dear Savior” by Frances </a:t>
            </a:r>
            <a:r>
              <a:rPr lang="en-US" sz="4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Havergal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5422"/>
            <a:ext cx="12192000" cy="58625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it for me, dear Savior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Thy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glory and Thy rest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me, so weak and sinful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shall I be so blessed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we were helpless &amp; hopeless the Savior suffered a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cruel death for all sinners who were headed to torment.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(Rom. 3:10ff; 5:6-9; 1 Tim. 1:12-17). Even when we suffer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Christ, we are blessed, for the Spirit of glory and God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rests on us (1 Peter 4:14).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5422"/>
          </a:xfrm>
        </p:spPr>
        <p:txBody>
          <a:bodyPr>
            <a:normAutofit/>
          </a:bodyPr>
          <a:lstStyle/>
          <a:p>
            <a:pPr algn="ctr"/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“Is it for Me Dear Savior” by Frances </a:t>
            </a:r>
            <a:r>
              <a:rPr lang="en-US" sz="4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Havergal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5422"/>
            <a:ext cx="12192000" cy="58625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it for me, Thy welcome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Thy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gracious Enter in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Thy Come, ye blessed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 so full of sin? 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are welcome to enter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 His kingdom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believing &amp;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being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baptized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Mark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16:16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3:5; Acts 8:35-38).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sins are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forgiven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forgotten by the Lord (Heb. 8:12).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Christian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must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still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repent &amp; confess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sins to be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forgiven (1 John 1:8-10; Acts 8:22).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02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5422"/>
          </a:xfrm>
        </p:spPr>
        <p:txBody>
          <a:bodyPr>
            <a:normAutofit/>
          </a:bodyPr>
          <a:lstStyle/>
          <a:p>
            <a:pPr algn="ctr"/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“Is it for Me Dear Savior” by Frances </a:t>
            </a:r>
            <a:r>
              <a:rPr lang="en-US" sz="4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Havergal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5422"/>
            <a:ext cx="12192000" cy="5862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Savior, precious Savior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heart is at Thy feet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 Thee, and I love Thee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Thee I long to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wants us to love with Him with all our hearts &amp; we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demonstrate that by obeying Him [heart is at Thy feet]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(Mt. 22:37; Jn. 14:15; Eph. 1:22-23).  With joy we greatly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anticipate His return and long to meet Him who died for us (Heb. 9:28; 1 Jn. 3:2-3).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51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5422"/>
          </a:xfrm>
        </p:spPr>
        <p:txBody>
          <a:bodyPr>
            <a:normAutofit/>
          </a:bodyPr>
          <a:lstStyle/>
          <a:p>
            <a:pPr algn="ctr"/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“Is it for Me Dear Savior” by Frances </a:t>
            </a:r>
            <a:r>
              <a:rPr lang="en-US" sz="4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Havergal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5422"/>
            <a:ext cx="12192000" cy="58625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I’ll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with Thee forever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never grieve Thee more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Dear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Savior, I must praise Thee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Thee evermore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prepared a place where the saints can be with Him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forever praising Him which was made possible through His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resurrection (John 14:1-3; 1 Pet. 1:1ff).  In heaven, we will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be able to grieve Him anymore because there will be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sin or temptation there but only rejoicing. 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4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5422"/>
          </a:xfrm>
        </p:spPr>
        <p:txBody>
          <a:bodyPr>
            <a:normAutofit/>
          </a:bodyPr>
          <a:lstStyle/>
          <a:p>
            <a:pPr algn="ctr"/>
            <a:r>
              <a:rPr lang="en-US" sz="4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“Is it for Me Dear Savior” by Frances </a:t>
            </a:r>
            <a:r>
              <a:rPr lang="en-US" sz="46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Havergal</a:t>
            </a:r>
            <a:endParaRPr lang="en-US" sz="46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5422"/>
            <a:ext cx="12192000" cy="5862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Refrain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Savior, my Redeemer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I but adore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magnify and praise Thee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Thee evermore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>
              <a:buNone/>
            </a:pPr>
            <a:endParaRPr lang="en-US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the great sacrifice of our Redeemer, we should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lways magnify, praise, and love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Him!                                                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Ps. 69:30;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118:28-29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Rev. 19:1-6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8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107s- Humble Yourself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65s- O How He Loves You and Me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178- True Worship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28- Is it for Me?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312- Are You Coming to Jesus Tonight?</a:t>
            </a:r>
          </a:p>
        </p:txBody>
      </p:sp>
    </p:spTree>
    <p:extLst>
      <p:ext uri="{BB962C8B-B14F-4D97-AF65-F5344CB8AC3E}">
        <p14:creationId xmlns:p14="http://schemas.microsoft.com/office/powerpoint/2010/main" val="264933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583</Words>
  <Application>Microsoft Office PowerPoint</Application>
  <PresentationFormat>Widescreen</PresentationFormat>
  <Paragraphs>74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“Is it for Me Dear Savior” by Frances Havergal</vt:lpstr>
      <vt:lpstr>“Is it for Me Dear Savior” by Frances Havergal</vt:lpstr>
      <vt:lpstr>“Is it for Me Dear Savior” by Frances Havergal</vt:lpstr>
      <vt:lpstr>“Is it for Me Dear Savior” by Frances Havergal</vt:lpstr>
      <vt:lpstr>“Is it for Me Dear Savior” by Frances Havergal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16</cp:revision>
  <cp:lastPrinted>2018-06-17T21:14:56Z</cp:lastPrinted>
  <dcterms:created xsi:type="dcterms:W3CDTF">2018-06-17T10:36:12Z</dcterms:created>
  <dcterms:modified xsi:type="dcterms:W3CDTF">2018-06-18T05:55:21Z</dcterms:modified>
</cp:coreProperties>
</file>