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6" r:id="rId3"/>
    <p:sldId id="257" r:id="rId4"/>
    <p:sldId id="259" r:id="rId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1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0A2F4-0A2F-43BE-807E-98D958CE7AA6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575142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575142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97A7B-752D-48A7-8F64-19188D0E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5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1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56D3-A338-4ABD-A1F8-56E1370BD06C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1128713"/>
            <a:ext cx="5413375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75142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575142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BDBD8-49D9-44D6-BBC1-84E61080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9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greek/435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biblehub.com/greek/4102.htm" TargetMode="External"/><Relationship Id="rId4" Type="http://schemas.openxmlformats.org/officeDocument/2006/relationships/hyperlink" Target="http://biblehub.com/greek/407.htm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greek/435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biblehub.com/greek/4102.htm" TargetMode="External"/><Relationship Id="rId4" Type="http://schemas.openxmlformats.org/officeDocument/2006/relationships/hyperlink" Target="http://biblehub.com/greek/407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Teenage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boys are taught/challenged be cool/be a man disrespect authority, curse, drink, smoke pot, get a tattoo,  pierce your ears, gamble, don’t pay your debts, SI, or choose to be a girl. 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andrízomai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(from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435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anḗr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"man") – properly, "to act as a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," i.e. as a full-grown,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man; (figuratively) to be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responsible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courageous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taking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initiatives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God reveals through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faith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(used only in 1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16:13). Accordingly,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407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andrízomai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directly associated with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4102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pístis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("faith"). Helps Word Studies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BDBD8-49D9-44D6-BBC1-84E610804F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Teenage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boys are taught/challenged be cool/be a man disrespect authority, curse, drink, smoke pot, get a tattoo,  pierce your ears, gamble, don’t pay your debts, SI, or choose to be a girl. 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andrízomai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(from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435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anḗr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"man") – properly, "to act as a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," i.e. as a full-grown,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man; (figuratively) to be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responsible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courageous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taking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initiatives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God reveals through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faith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(used only in 1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16:13). Accordingly,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407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andrízomai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directly associated with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4102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pístis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("faith"). Helps Word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BDBD8-49D9-44D6-BBC1-84E610804F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6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6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7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8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1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1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6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9079-0B67-4EDC-B37F-F4DAF82551E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A55E-B886-4B2C-BC54-C009F5307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53- Christ the Lord is Risen Today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48- On Zion’s Glorious Summit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161- Hallelujah! What a Savior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480- Dare to Stand like Joshua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347- Who Will Follow Jesus?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260- Hand in Hand with Jesus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oe22.com/monkimage.php?mediaDirectory=mediafiles&amp;mediaId=4433799&amp;fileName=act-like-menwide-0-0-780-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50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8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43147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 like Men (1 Cor. 16:13-14) 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3848"/>
            <a:ext cx="12192000" cy="587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to God, don’t Rebel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4:7; Eph. 6:1; 1 Kgs. </a:t>
            </a:r>
            <a:r>
              <a:rPr lang="en-US" sz="36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</a:t>
            </a:r>
            <a:r>
              <a:rPr lang="en-US" sz="36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Pet. 2:13, 18; Lk. 2:52)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Sanctified to Serve the Lord, don’t be Selfish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(Eph. 5:1ff, 25; 2 Tim. 2:19ff; Rom. 12:1; Matt. 20:28)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Strong- Stand Up for What’s Right, don’t Compromise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(Eph. 6:10; Dan. 3:16; 6:10; 1 Sam. 17:46; Gal. 2:11)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Up, Lead the Family with Integrity &amp; Love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(1 Cor. 11:3; Eph. 5:23ff; 6:4; 1 Tim. 3:1ff; Job 2:3)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53- Christ the Lord is Risen Today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48- On Zion’s Glorious Summit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161- Hallelujah! What a Savior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480- Dare to Stand like Joshua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347- Who Will Follow Jesus?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260- Hand in Hand with Jesus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302</Words>
  <Application>Microsoft Office PowerPoint</Application>
  <PresentationFormat>Widescreen</PresentationFormat>
  <Paragraphs>30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Act like Men (1 Cor. 16:13-14) 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17</cp:revision>
  <cp:lastPrinted>2018-06-17T10:23:03Z</cp:lastPrinted>
  <dcterms:created xsi:type="dcterms:W3CDTF">2018-06-16T22:37:20Z</dcterms:created>
  <dcterms:modified xsi:type="dcterms:W3CDTF">2018-06-17T16:50:21Z</dcterms:modified>
</cp:coreProperties>
</file>