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0" r:id="rId2"/>
    <p:sldId id="256" r:id="rId3"/>
    <p:sldId id="257" r:id="rId4"/>
    <p:sldId id="258" r:id="rId5"/>
    <p:sldId id="259" r:id="rId6"/>
    <p:sldId id="261" r:id="rId7"/>
  </p:sldIdLst>
  <p:sldSz cx="12192000" cy="6858000"/>
  <p:notesSz cx="9028113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13842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4AECF-8AD6-4CA7-8E54-B569D5F69B6E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13842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8D36CF-6BB8-4ED2-9362-756B4F55F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31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13842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6A482-9654-4300-8FA0-D426763BA8EC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90775" y="884238"/>
            <a:ext cx="4246563" cy="2389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02812" y="3405842"/>
            <a:ext cx="7222490" cy="278659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13842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FD180-1085-42B2-90B0-2A2ADF0A2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17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Palmer wrote these lyrics- after graduating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Yale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working as a tutor. He kept it to himself until meeting Lowell Mason in Boston. When Mason asked him to write something for a new hymnal, Palmer showed him these lyrics from 2 years ago. Mason composed this tune shortly after reading it. Several days later he saw Palmer again and said, You may live many years and do many good things, but I think you will be best known as the author of My Faith Looks Up to Thee. 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FD180-1085-42B2-90B0-2A2ADF0A20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70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Maze-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state of bewilderment or confusion.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FD180-1085-42B2-90B0-2A2ADF0A20E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13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9C9C-59FA-4E35-B4F4-8616825A26E9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5BF7-BB38-48FD-B184-EDCB5C51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65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9C9C-59FA-4E35-B4F4-8616825A26E9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5BF7-BB38-48FD-B184-EDCB5C51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536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9C9C-59FA-4E35-B4F4-8616825A26E9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5BF7-BB38-48FD-B184-EDCB5C51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62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9C9C-59FA-4E35-B4F4-8616825A26E9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5BF7-BB38-48FD-B184-EDCB5C51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794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9C9C-59FA-4E35-B4F4-8616825A26E9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5BF7-BB38-48FD-B184-EDCB5C51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5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9C9C-59FA-4E35-B4F4-8616825A26E9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5BF7-BB38-48FD-B184-EDCB5C51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81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9C9C-59FA-4E35-B4F4-8616825A26E9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5BF7-BB38-48FD-B184-EDCB5C51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335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9C9C-59FA-4E35-B4F4-8616825A26E9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5BF7-BB38-48FD-B184-EDCB5C51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917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9C9C-59FA-4E35-B4F4-8616825A26E9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5BF7-BB38-48FD-B184-EDCB5C51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574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9C9C-59FA-4E35-B4F4-8616825A26E9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5BF7-BB38-48FD-B184-EDCB5C51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149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9C9C-59FA-4E35-B4F4-8616825A26E9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5BF7-BB38-48FD-B184-EDCB5C51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09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49C9C-59FA-4E35-B4F4-8616825A26E9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55BF7-BB38-48FD-B184-EDCB5C51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44- To God be the Glory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118- Take Time to be Holy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152- By Christ Redeemed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144- My Faith Looks Up to Thee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326- Trust and Obey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74- Abide with Me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86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133731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My Faith Looks Up to Thee By Ray Palmer 1808-1886</a:t>
            </a:r>
          </a:p>
          <a:p>
            <a:r>
              <a:rPr lang="en-US" sz="4000" dirty="0" smtClean="0">
                <a:solidFill>
                  <a:srgbClr val="FFFF00"/>
                </a:solidFill>
              </a:rPr>
              <a:t>Tune By Lowell Mason 1792-1872 (written 1830)</a:t>
            </a:r>
            <a:endParaRPr lang="en-US" sz="4000" dirty="0">
              <a:solidFill>
                <a:srgbClr val="FFFF00"/>
              </a:solidFill>
            </a:endParaRPr>
          </a:p>
        </p:txBody>
      </p:sp>
      <p:pic>
        <p:nvPicPr>
          <p:cNvPr id="1026" name="Picture 2" descr="portra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190" y="1326833"/>
            <a:ext cx="3687445" cy="5531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ortrai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520" y="1432493"/>
            <a:ext cx="4310381" cy="5425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805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25974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Faith Looks Up to Thee by Ray Palmer 1830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5974"/>
            <a:ext cx="12192000" cy="59320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faith looks up to Thee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Thou </a:t>
            </a: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Lamb of Calvary, Savior divine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Now </a:t>
            </a: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hear me while I pray, take all my 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sins </a:t>
            </a: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away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</a:t>
            </a: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 me from this day be wholly Thine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Since Jesus is the Lamb of God who takes away the sins of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world, our faith should look up Him (John 1:29; Ro. 10:17; 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Col. 3:1). We aren’t saved by saying the sinner’s prayer 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</a:t>
            </a:r>
            <a:endParaRPr lang="en-US" sz="3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faith 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God’s working by being baptized 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into 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 (Heb. 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5:8-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Col. 2:12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 As Christians, we can pray for forgiveness of sins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we are promised it will happen (1 John 1:9).</a:t>
            </a:r>
            <a:endParaRPr lang="en-US" sz="3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25974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Faith Looks Up to Thee by Ray Palmer 1830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5974"/>
            <a:ext cx="12192000" cy="59320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May Thy rich grace 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impart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Strength </a:t>
            </a: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my fainting heart, my zeal inspire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</a:t>
            </a: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Thou hast died for me, O may my love to Thee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Pure </a:t>
            </a: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warm, and changeless be, a living fire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</a:p>
          <a:p>
            <a:pPr marL="0" indent="0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grace is sufficient for us to overcome our weakness 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through His strength to humbly do His will (2 Cor. 12:9-10).  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response to His sacrifice, our love for Him should be boiling 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 with enthusiasm to do His will everyday (Rom. 12:11; 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Titus 2:14; 1 Pet. 3:13; 2 Cor. 5:14-15).</a:t>
            </a:r>
            <a:endParaRPr lang="en-US" sz="3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03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25974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Faith Looks Up to Thee by Ray Palmer 1830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5974"/>
            <a:ext cx="12192000" cy="593202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While life’s dark maze I tread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griefs around me spread, be Thou my guide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Bid </a:t>
            </a: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darkness turn to day, wipe sorrow’s tears away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 </a:t>
            </a: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 me ever stray from Thee aside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Satan has blinded the minds of 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many, 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making the world a sinful and 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confusing place to live 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many griefs (2 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Cor. 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4:4; 1 Tim. 6:9).  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word is 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light that can 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guide 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  so that we can be in </a:t>
            </a:r>
            <a:endParaRPr lang="en-US" sz="3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fellowship 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Him 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Ps. 119:105; 1 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Jn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1:1-7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  God will wipe away </a:t>
            </a:r>
            <a:endParaRPr lang="en-US" sz="3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tears in heaven 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Rev. 21:4).  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Since 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can fall away, we request </a:t>
            </a:r>
            <a:endParaRPr lang="en-US" sz="3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 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help to not stray 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Heb. 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3:12-14; 4:14-16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1 Pt. 2:25).</a:t>
            </a:r>
            <a:endParaRPr lang="en-US" sz="3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61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44- To God be the Glory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118- Take Time to be Holy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152- By Christ Redeemed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144- My Faith Looks Up to Thee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326- Trust and Obey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74- Abide with Me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72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516</Words>
  <Application>Microsoft Office PowerPoint</Application>
  <PresentationFormat>Widescreen</PresentationFormat>
  <Paragraphs>55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Office Theme</vt:lpstr>
      <vt:lpstr>Hymns for Worship at Woodmont</vt:lpstr>
      <vt:lpstr>PowerPoint Presentation</vt:lpstr>
      <vt:lpstr>My Faith Looks Up to Thee by Ray Palmer 1830</vt:lpstr>
      <vt:lpstr>My Faith Looks Up to Thee by Ray Palmer 1830</vt:lpstr>
      <vt:lpstr>My Faith Looks Up to Thee by Ray Palmer 1830</vt:lpstr>
      <vt:lpstr>Hymns for Worship at Woodmont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13</cp:revision>
  <cp:lastPrinted>2018-06-24T21:23:50Z</cp:lastPrinted>
  <dcterms:created xsi:type="dcterms:W3CDTF">2018-06-20T01:03:50Z</dcterms:created>
  <dcterms:modified xsi:type="dcterms:W3CDTF">2018-06-25T04:45:28Z</dcterms:modified>
</cp:coreProperties>
</file>