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22D76-4F16-4E72-9AB0-64668BF9D955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5F20B-2547-4E74-BBD5-8F14D41F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6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Adventist family, emigrated from Russia to America, and lived in Dayton, Ohio. Edmund attended Seminary, preached United Brethren Church in Dayton, Ohio (1884-86), served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president of Lebanon Valley College, Annville, Pennsylvania (1886-88). Founded Lorenz and Company music publishing house in Dayton, Ohio.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5F20B-2547-4E74-BBD5-8F14D41FFA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6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2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5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3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6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92CD-813F-4729-AE60-725B5DA93641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FB2A6-49D9-4E74-A1FE-C8B17259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360" y="127317"/>
            <a:ext cx="8058150" cy="6730683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 </a:t>
            </a:r>
            <a:r>
              <a:rPr lang="en-US" sz="4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Lord of Me”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and Composed by     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Edmund Simon Lorenz</a:t>
            </a:r>
          </a:p>
          <a:p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1854-1942</a:t>
            </a:r>
          </a:p>
          <a:p>
            <a:endParaRPr lang="en-US" sz="2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5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poor and needy; </a:t>
            </a:r>
            <a:r>
              <a:rPr lang="en-US" sz="45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 Lord </a:t>
            </a:r>
            <a:r>
              <a:rPr lang="en-US" sz="45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thinketh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upon me: thou </a:t>
            </a:r>
            <a:r>
              <a:rPr lang="en-US" sz="45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my help and my deliverer; make no tarrying, 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O </a:t>
            </a:r>
            <a:r>
              <a:rPr lang="en-US" sz="4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God” (Psalm 40:17).</a:t>
            </a:r>
            <a:endParaRPr lang="en-US" sz="4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23360" cy="685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3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60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 </a:t>
            </a:r>
            <a:r>
              <a:rPr lang="en-US" sz="53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Lord of Me” by E. S. Lorenz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700"/>
            <a:ext cx="12192000" cy="58973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God thinks about us as we endure through trials</a:t>
            </a:r>
          </a:p>
          <a:p>
            <a:pPr marL="742950" indent="-742950">
              <a:buAutoNum type="arabicPeriod"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Amid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trials that I meet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(James 1:2-4)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Amid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thorns that pierce my feet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(2 Cor. 12:7ff)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One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remains supremely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(Isa. 49:15)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Thou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(Heb. 2:18; 4:14-16)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Trials test our faith but God is there to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sympathize,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sustain, &amp; strengthen to help us in our time of need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60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 </a:t>
            </a:r>
            <a:r>
              <a:rPr lang="en-US" sz="53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Lord of Me” by E. S. Lorenz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700"/>
            <a:ext cx="12192000" cy="58973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God thinks about us in our cares                       </a:t>
            </a:r>
          </a:p>
          <a:p>
            <a:pPr marL="914400" lvl="2" indent="0">
              <a:buNone/>
            </a:pPr>
            <a:endParaRPr lang="en-US" sz="2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cares of life come thronging fast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(Job 1:13ff)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Upon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soul their shadows cast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(Job 14:1-2)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gloom reminds my heart at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(Eccl. 11:8)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(James 5:10-11)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though there will be many days of darkness yet the Lord tells us to “cast all your care upon Him because He cares for you” (1 Pet. 5:7)</a:t>
            </a: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60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 </a:t>
            </a:r>
            <a:r>
              <a:rPr lang="en-US" sz="53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Lord of Me” by E. S. Lorenz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700"/>
            <a:ext cx="12192000" cy="58973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God thinks about us as we go through misery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shadows come, let shadows go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(Job 10:21-22)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be bright, or dark with woe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4:12)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content, for this I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(1 Tim. 6:6)                                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me!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Tim. 1:12-16)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 learned to be content whether things were going well or he was facing the executioner for he knew the Lord was with him (2 Tim. 4:6-8, 18).                     </a:t>
            </a:r>
          </a:p>
          <a:p>
            <a:pPr marL="914400" lvl="2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3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60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“Thou </a:t>
            </a:r>
            <a:r>
              <a:rPr lang="en-US" sz="53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5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Lord of Me” by E. S. Lorenz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700"/>
            <a:ext cx="12192000" cy="58973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Chorus- </a:t>
            </a: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don’t need to fear because God is always near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me!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me!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need I fear when Thou art near,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thinkest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Lord, of me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(Heb. 13:5-6)</a:t>
            </a:r>
          </a:p>
          <a:p>
            <a:pPr marL="914400" lvl="2" indent="0">
              <a:buNone/>
            </a:pP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loves casts out fear so that we can have confidence on the Judgment Day (1 John 4:18)!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254</Words>
  <Application>Microsoft Office PowerPoint</Application>
  <PresentationFormat>Widescreen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  “Thou Thinkest Lord of Me” by E. S. Lorenz  </vt:lpstr>
      <vt:lpstr>  “Thou Thinkest Lord of Me” by E. S. Lorenz  </vt:lpstr>
      <vt:lpstr>  “Thou Thinkest Lord of Me” by E. S. Lorenz  </vt:lpstr>
      <vt:lpstr>  “Thou Thinkest Lord of Me” by E. S. Lorenz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12</cp:revision>
  <dcterms:created xsi:type="dcterms:W3CDTF">2018-06-03T19:19:49Z</dcterms:created>
  <dcterms:modified xsi:type="dcterms:W3CDTF">2018-06-03T20:45:11Z</dcterms:modified>
</cp:coreProperties>
</file>