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handoutMasterIdLst>
    <p:handoutMasterId r:id="rId10"/>
  </p:handoutMasterIdLst>
  <p:sldIdLst>
    <p:sldId id="262" r:id="rId2"/>
    <p:sldId id="256" r:id="rId3"/>
    <p:sldId id="257" r:id="rId4"/>
    <p:sldId id="258" r:id="rId5"/>
    <p:sldId id="259" r:id="rId6"/>
    <p:sldId id="260" r:id="rId7"/>
    <p:sldId id="261" r:id="rId8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4660"/>
  </p:normalViewPr>
  <p:slideViewPr>
    <p:cSldViewPr snapToGrid="0">
      <p:cViewPr varScale="1">
        <p:scale>
          <a:sx n="81" d="100"/>
          <a:sy n="81" d="100"/>
        </p:scale>
        <p:origin x="210" y="90"/>
      </p:cViewPr>
      <p:guideLst/>
    </p:cSldViewPr>
  </p:slideViewPr>
  <p:notesTextViewPr>
    <p:cViewPr>
      <p:scale>
        <a:sx n="1" d="1"/>
        <a:sy n="1" d="1"/>
      </p:scale>
      <p:origin x="0" y="-348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05E4F-CE05-487A-8E27-3AD47BB7603E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5B7E9F-304F-4933-8006-16A9B925F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13072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98B104-CA6E-4984-84FB-CFC3291DDD4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830263" y="1128713"/>
            <a:ext cx="5416550" cy="30464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7708" y="4344780"/>
            <a:ext cx="5661660" cy="355481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8B406-38D7-40A5-9FA2-7A0C13C5E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9048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100 years ago. His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life was not beautiful. Ironic writing this hymn.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Convicted criminal. Son of James and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Camella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Golding (surname changed later), wrote most hymns in prison (8 years; wrote 22). Also wrote “Where the Soul Never Dies”.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only child reportedly died young. </a:t>
            </a:r>
            <a:r>
              <a:rPr lang="en-US" dirty="0" smtClean="0"/>
              <a:t>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ied in a traffic accident in Mississippi. Inspiration comes from Luke 10:30-37, Good Samaritan.  He’s not William lee Golden of the Oak Ridge Boys. Evidence his family were associated with churches of Christ. 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Golden’s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cousin, William Addison Golden, lived in Lamar Co., AL, buried in cemetery of Liberty church of Christ. 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B406-38D7-40A5-9FA2-7A0C13C5E73D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225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Written 100 years ago. His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life was not beautiful. Ironic writing this hymn.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Convicted criminal. Son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of James and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Camella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Golding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(surname changed later), wrote most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hymns in prison (8 years; wrote 22). Also wrote “Where the Soul Never Dies”.</a:t>
            </a:r>
            <a:r>
              <a:rPr lang="en-US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His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only child reportedly died young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dirty="0" smtClean="0"/>
              <a:t>D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ied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 a traffic accident in Mississippi. Inspiration comes from Luke 10:30-37,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Good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Samaritan. 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He’s not William lee Golden of the Oak Ridge Boys. Evidence his family were associated with churches of Christ.  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Golden’s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cousin, William Addison Golden, lived in Lamar Co., AL, buried in cemetery of Liberty church of Christ.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B406-38D7-40A5-9FA2-7A0C13C5E7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81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Golden-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exceptionally valuable, advantageous, or fine; full of happiness, prosperity, or vigor. Best- of the highest quality, excellence, or standing; the best effort that a person, group, or thing can make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B406-38D7-40A5-9FA2-7A0C13C5E7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14784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Roll-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 elapse, pass, or move, as time 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4B8B406-38D7-40A5-9FA2-7A0C13C5E73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791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0048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454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85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245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729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99540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78728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1124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30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4667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1396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3A7D61-824C-49A8-892C-09DF2DB7D17B}" type="datetimeFigureOut">
              <a:rPr lang="en-US" smtClean="0"/>
              <a:t>7/7/2018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64DBB9-C59A-4971-8F1C-99234A7343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7945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11s- I Will Wake the Dawn with Praises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17- Sun of My Soul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170- In Gethsemane Alone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395- A Beautiful Life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283- There’s a Great Day Coming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212- Sweet By and By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50539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70168"/>
            <a:ext cx="12192000" cy="1209992"/>
          </a:xfrm>
        </p:spPr>
        <p:txBody>
          <a:bodyPr>
            <a:normAutofit/>
          </a:bodyPr>
          <a:lstStyle/>
          <a:p>
            <a:r>
              <a:rPr lang="en-US" sz="5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Beautiful Life by William Golden 1918</a:t>
            </a:r>
            <a:endParaRPr lang="en-US" sz="5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6" name="Picture 2" descr=" William Matthew âBillyâ Gold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5133" y="994411"/>
            <a:ext cx="7346867" cy="5863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2" descr="Picture of 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980297"/>
            <a:ext cx="4845133" cy="58777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48608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4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Beautiful Life by William Golden 1918</a:t>
            </a:r>
            <a:b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9404"/>
            <a:ext cx="12192000" cy="5848596"/>
          </a:xfrm>
        </p:spPr>
        <p:txBody>
          <a:bodyPr>
            <a:normAutofit/>
          </a:bodyPr>
          <a:lstStyle/>
          <a:p>
            <a:pPr marL="742950" indent="-742950">
              <a:buAutoNum type="arabicPeriod"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must work for the Lord everyday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day I'll do a golden deed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(Luke 9:23; Galatians 6:10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helping those who are in need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(1 John 3:16-18)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life on earth is but a span,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Psalm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90:10-12)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I'll do the best I can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.“ (James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1:22-27)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Since we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only have a short time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here, let’s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best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can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work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in the Lord’s vineyard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</a:t>
            </a:r>
          </a:p>
          <a:p>
            <a:pPr marL="0" indent="0">
              <a:buNone/>
            </a:pPr>
            <a:r>
              <a:rPr lang="en-US" sz="10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doing the best that you can for the Lord?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742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4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Beautiful Life by William Golden 1918</a:t>
            </a:r>
            <a:b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9404"/>
            <a:ext cx="12192000" cy="58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2. We must shine our light to help troubled souls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be a child of God each day,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5:16)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My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light must shine along the way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; (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Philippians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2:14-16)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sing His praise while ages roll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(Colossians 3:16-17)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strive to help some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troubled soul.“ (James 5:19-20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As His children we are to be a light shining for Christ,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joyfully singing His praises, and saving souls!                                                 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 striving to help some troubled soul?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04769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4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Beautiful Life by William Golden 1918</a:t>
            </a:r>
            <a:b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9404"/>
            <a:ext cx="12192000" cy="58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3. Stand up for the Scriptures that leads to eternal life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only life that will endure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(Romans 2:7, 9)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Is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one that's kind and good and pure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 (Philippians 4:8)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And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so for God I'll take my stand;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(Ephesians 6:10-14)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Each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day I'll lend a helping hand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.“ (Romans 16:1ff)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saints are living a holy life, taking their stand, and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helping others!  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taking your stand for God?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25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4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Beautiful Life by William Golden 1918</a:t>
            </a:r>
            <a:b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9404"/>
            <a:ext cx="12192000" cy="584859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4. Plant good seed on life’s weary journey to eternity</a:t>
            </a:r>
          </a:p>
          <a:p>
            <a:pPr marL="0" indent="0">
              <a:buNone/>
            </a:pPr>
            <a:endParaRPr lang="en-US" sz="10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While going down life's weary road,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Matthew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11:28-30)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to lift some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traveler's load;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(Galatians 6:1-2)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I'll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try to turn the night to day,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(Acts 26:18)</a:t>
            </a:r>
            <a:endParaRPr lang="en-US" sz="3600" dirty="0" smtClean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Make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flowers bloom along the way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.“ (1 Corinthians 3:5-8)</a:t>
            </a:r>
          </a:p>
          <a:p>
            <a:pPr marL="0" indent="0">
              <a:buNone/>
            </a:pPr>
            <a:endParaRPr lang="en-US" sz="10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Many are heavily burdened with sin, sorrow, &amp; suffering. 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We have the gospel that can be planted into their hearts,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change their lives, and ultimately bear fruit for God.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planting the good seed?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788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"/>
            <a:ext cx="12192000" cy="100940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US" sz="58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Beautiful Life by William Golden 1918</a:t>
            </a:r>
            <a:br>
              <a:rPr lang="en-US" sz="60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009404"/>
            <a:ext cx="12192000" cy="584859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"Life's evening sun is sinking low;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(Eccl. 6:12; 9:9)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few more days and I must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go (Eccl. 12:2ff, 14)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To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meet the deeds that I have done, 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(2 Cor. 5:10)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Where </a:t>
            </a:r>
            <a:r>
              <a:rPr lang="en-US" sz="36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there will be no setting sun</a:t>
            </a: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.“ (Rev. 22:5)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Time is swiftly passing toward eternity where we will reap </a:t>
            </a: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what we have sown in the Judgment Day!  </a:t>
            </a:r>
          </a:p>
          <a:p>
            <a:pPr marL="0" indent="0">
              <a:buNone/>
            </a:pPr>
            <a:endParaRPr lang="en-US" sz="18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en-US" sz="36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Are you ready for that day to come?</a:t>
            </a:r>
            <a:endParaRPr lang="en-US" sz="36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093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1551</TotalTime>
  <Words>713</Words>
  <Application>Microsoft Office PowerPoint</Application>
  <PresentationFormat>Widescreen</PresentationFormat>
  <Paragraphs>74</Paragraphs>
  <Slides>7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 A Beautiful Life by William Golden 1918 </vt:lpstr>
      <vt:lpstr> A Beautiful Life by William Golden 1918 </vt:lpstr>
      <vt:lpstr> A Beautiful Life by William Golden 1918 </vt:lpstr>
      <vt:lpstr> A Beautiful Life by William Golden 1918 </vt:lpstr>
      <vt:lpstr> A Beautiful Life by William Golden 1918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21</cp:revision>
  <cp:lastPrinted>2018-07-07T23:51:03Z</cp:lastPrinted>
  <dcterms:created xsi:type="dcterms:W3CDTF">2018-07-07T12:48:27Z</dcterms:created>
  <dcterms:modified xsi:type="dcterms:W3CDTF">2018-07-08T18:57:27Z</dcterms:modified>
</cp:coreProperties>
</file>