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8" r:id="rId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CDCF2-036E-45FF-8F0D-69EBD2F207B1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5626B-5796-4853-BD01-E2DECBFB6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18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ED69-10B6-4C81-B9EC-606BAA272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85A-9B66-45FA-9F88-4A8692B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2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ED69-10B6-4C81-B9EC-606BAA272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85A-9B66-45FA-9F88-4A8692B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6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ED69-10B6-4C81-B9EC-606BAA272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85A-9B66-45FA-9F88-4A8692B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2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ED69-10B6-4C81-B9EC-606BAA272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85A-9B66-45FA-9F88-4A8692B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7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ED69-10B6-4C81-B9EC-606BAA272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85A-9B66-45FA-9F88-4A8692B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5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ED69-10B6-4C81-B9EC-606BAA272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85A-9B66-45FA-9F88-4A8692B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6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ED69-10B6-4C81-B9EC-606BAA272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85A-9B66-45FA-9F88-4A8692B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3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ED69-10B6-4C81-B9EC-606BAA272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85A-9B66-45FA-9F88-4A8692B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3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ED69-10B6-4C81-B9EC-606BAA272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85A-9B66-45FA-9F88-4A8692B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8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ED69-10B6-4C81-B9EC-606BAA272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85A-9B66-45FA-9F88-4A8692B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9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ED69-10B6-4C81-B9EC-606BAA272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785A-9B66-45FA-9F88-4A8692B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2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ED69-10B6-4C81-B9EC-606BAA272DD7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5785A-9B66-45FA-9F88-4A8692B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7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firmation overcome fear su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14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185420"/>
              </p:ext>
            </p:extLst>
          </p:nvPr>
        </p:nvGraphicFramePr>
        <p:xfrm>
          <a:off x="-3" y="-22303"/>
          <a:ext cx="12192002" cy="688030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32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Christian Can Overcome</a:t>
                      </a:r>
                      <a:endParaRPr lang="en-US" sz="4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506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Rejection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Cor. 10:10; 1 Sam. 8:1ff)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Blessed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Pt. 2:4ff; 21ff; 3:14;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4:14)</a:t>
                      </a: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088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Future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Matt. 6:25-34)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Trust/Pray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3:5-7; Phil. 4:6-7)</a:t>
                      </a:r>
                    </a:p>
                  </a:txBody>
                  <a:tcPr marL="68580" marR="68580" marT="0" marB="0"/>
                </a:tc>
              </a:tr>
              <a:tr h="16088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Failure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Lk. 22:33-34; Gal. 2:11ff)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Repent/Persevere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Lk. 22:31-32; 2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3:14ff)</a:t>
                      </a:r>
                    </a:p>
                  </a:txBody>
                  <a:tcPr marL="68580" marR="68580" marT="0" marB="0"/>
                </a:tc>
              </a:tr>
              <a:tr h="1424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Death/Judgment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Heb. 9:27; 1 Jn. 4:17-18)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Resurrection/Victory </a:t>
                      </a:r>
                      <a:endParaRPr lang="en-US" sz="36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15:50-58)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8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84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6</cp:revision>
  <cp:lastPrinted>2018-07-08T20:24:30Z</cp:lastPrinted>
  <dcterms:created xsi:type="dcterms:W3CDTF">2018-07-08T19:07:18Z</dcterms:created>
  <dcterms:modified xsi:type="dcterms:W3CDTF">2018-07-10T13:56:01Z</dcterms:modified>
</cp:coreProperties>
</file>