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FD4F9-7E6F-46AE-9929-7716FE923B4D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8C43E-95E9-40B5-9F42-1B659173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94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8C43E-95E9-40B5-9F42-1B65917359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50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8C43E-95E9-40B5-9F42-1B65917359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62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Manipulate- to negotiate, control, or influence (something or someone) cleverly,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skilfully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or deviously; to falsify (a bill, accounts,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for one's own advantage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8C43E-95E9-40B5-9F42-1B65917359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51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8C43E-95E9-40B5-9F42-1B65917359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82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Discourage-</a:t>
            </a:r>
            <a:r>
              <a:rPr lang="en-US" baseline="0" dirty="0" smtClean="0"/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deprive of courage, hope, or confidence; dishearten; dispirit.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8C43E-95E9-40B5-9F42-1B65917359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4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Reassurance- to restore to assurance or confidence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8C43E-95E9-40B5-9F42-1B65917359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7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8785-6FB3-4E8A-A003-B9996E9EA48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1160-1FA2-4D50-8F13-6A79A01EC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0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8785-6FB3-4E8A-A003-B9996E9EA48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1160-1FA2-4D50-8F13-6A79A01EC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2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8785-6FB3-4E8A-A003-B9996E9EA48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1160-1FA2-4D50-8F13-6A79A01EC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1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8785-6FB3-4E8A-A003-B9996E9EA48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1160-1FA2-4D50-8F13-6A79A01EC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9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8785-6FB3-4E8A-A003-B9996E9EA48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1160-1FA2-4D50-8F13-6A79A01EC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4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8785-6FB3-4E8A-A003-B9996E9EA48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1160-1FA2-4D50-8F13-6A79A01EC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2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8785-6FB3-4E8A-A003-B9996E9EA48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1160-1FA2-4D50-8F13-6A79A01EC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7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8785-6FB3-4E8A-A003-B9996E9EA48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1160-1FA2-4D50-8F13-6A79A01EC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0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8785-6FB3-4E8A-A003-B9996E9EA48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1160-1FA2-4D50-8F13-6A79A01EC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7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8785-6FB3-4E8A-A003-B9996E9EA48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1160-1FA2-4D50-8F13-6A79A01EC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8785-6FB3-4E8A-A003-B9996E9EA48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1160-1FA2-4D50-8F13-6A79A01EC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5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88785-6FB3-4E8A-A003-B9996E9EA48E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41160-1FA2-4D50-8F13-6A79A01EC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8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1s- I Stand in Awe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 Holy, Holy, Holy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10s- My Eyes Have Seen Your Glory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76s- We Shall Assemble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331- Kneel at the Cross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387- Far and Near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4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1s- I Stand in Awe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 Holy, Holy, Holy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10s- My Eyes Have Seen Your Glory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76s- We Shall Assemble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331- Kneel at the Cross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387- Far and Near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68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atan's sch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06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994741"/>
              </p:ext>
            </p:extLst>
          </p:nvPr>
        </p:nvGraphicFramePr>
        <p:xfrm>
          <a:off x="-3" y="0"/>
          <a:ext cx="12192002" cy="684063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139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Satan’s Schemes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</a:p>
                  </a:txBody>
                  <a:tcPr marL="68580" marR="68580" marT="0" marB="0"/>
                </a:tc>
              </a:tr>
              <a:tr h="2017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Doubt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3:1; 2 Cor. 11:2-3; 1 Tim. 6:19-20)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Conviction                     (Mt.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4:4;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3:14-17)</a:t>
                      </a:r>
                    </a:p>
                  </a:txBody>
                  <a:tcPr marL="68580" marR="68580" marT="0" marB="0"/>
                </a:tc>
              </a:tr>
              <a:tr h="1956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Flattery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(Jude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1:16;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Pr. 7:5, 22; Rom. 16:18; 2 Tim. 4:3)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Exhortation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Th.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2:3ff; Rom. 15:4;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16:17; 2 Tim. 4:2)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95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Pride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Gen. 3:5; 1 Tim. 3:6;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6:3-4; Dan. </a:t>
                      </a:r>
                      <a:r>
                        <a:rPr lang="en-US" sz="4000" b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4:30)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Humility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Pet. 5:5ff; Rom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12:3;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Prov. 16:18; Dan. 4:37)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940917"/>
              </p:ext>
            </p:extLst>
          </p:nvPr>
        </p:nvGraphicFramePr>
        <p:xfrm>
          <a:off x="-3" y="0"/>
          <a:ext cx="12192002" cy="684063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139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Satan’s Schemes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</a:p>
                  </a:txBody>
                  <a:tcPr marL="68580" marR="68580" marT="0" marB="0"/>
                </a:tc>
              </a:tr>
              <a:tr h="2017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Suffering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 1 &amp; 2; Luke 13:16;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2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Cor. 12:7)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56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95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06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425055"/>
              </p:ext>
            </p:extLst>
          </p:nvPr>
        </p:nvGraphicFramePr>
        <p:xfrm>
          <a:off x="-3" y="0"/>
          <a:ext cx="12192002" cy="684063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139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Satan’s Schemes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</a:p>
                  </a:txBody>
                  <a:tcPr marL="68580" marR="68580" marT="0" marB="0"/>
                </a:tc>
              </a:tr>
              <a:tr h="2017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Suffering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 1 &amp; 2; Luke 13:16;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2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Cor. 12:7)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 in Weakness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12:8ff)</a:t>
                      </a:r>
                    </a:p>
                  </a:txBody>
                  <a:tcPr marL="68580" marR="68580" marT="0" marB="0"/>
                </a:tc>
              </a:tr>
              <a:tr h="1956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95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0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588853"/>
              </p:ext>
            </p:extLst>
          </p:nvPr>
        </p:nvGraphicFramePr>
        <p:xfrm>
          <a:off x="-3" y="0"/>
          <a:ext cx="12192002" cy="684063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139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Satan’s Schemes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</a:p>
                  </a:txBody>
                  <a:tcPr marL="68580" marR="68580" marT="0" marB="0"/>
                </a:tc>
              </a:tr>
              <a:tr h="2017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Suffering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 1 &amp; 2; Luke 13:16;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2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Cor. 12:7)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 in Weakness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12:8ff)</a:t>
                      </a:r>
                    </a:p>
                  </a:txBody>
                  <a:tcPr marL="68580" marR="68580" marT="0" marB="0"/>
                </a:tc>
              </a:tr>
              <a:tr h="1956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Manipulation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 2:9;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Lk.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22:3; 31-32)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95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44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318645"/>
              </p:ext>
            </p:extLst>
          </p:nvPr>
        </p:nvGraphicFramePr>
        <p:xfrm>
          <a:off x="-3" y="0"/>
          <a:ext cx="12192002" cy="684063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139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Satan’s Schemes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</a:p>
                  </a:txBody>
                  <a:tcPr marL="68580" marR="68580" marT="0" marB="0"/>
                </a:tc>
              </a:tr>
              <a:tr h="2017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Suffering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 1 &amp; 2; Luke 13:16;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2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Cor. 12:7)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 in Weakness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12:8ff)</a:t>
                      </a:r>
                    </a:p>
                  </a:txBody>
                  <a:tcPr marL="68580" marR="68580" marT="0" marB="0"/>
                </a:tc>
              </a:tr>
              <a:tr h="1956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Manipulation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 2:9;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Lk.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22:3; 31-32)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Truthful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4:1-2)</a:t>
                      </a:r>
                    </a:p>
                  </a:txBody>
                  <a:tcPr marL="68580" marR="68580" marT="0" marB="0"/>
                </a:tc>
              </a:tr>
              <a:tr h="2095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4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020494"/>
              </p:ext>
            </p:extLst>
          </p:nvPr>
        </p:nvGraphicFramePr>
        <p:xfrm>
          <a:off x="-3" y="0"/>
          <a:ext cx="12192002" cy="684063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139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Satan’s Schemes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</a:p>
                  </a:txBody>
                  <a:tcPr marL="68580" marR="68580" marT="0" marB="0"/>
                </a:tc>
              </a:tr>
              <a:tr h="2017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Suffering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 1 &amp; 2; Luke 13:16;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2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Cor. 12:7)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 in Weakness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12:8ff)</a:t>
                      </a:r>
                    </a:p>
                  </a:txBody>
                  <a:tcPr marL="68580" marR="68580" marT="0" marB="0"/>
                </a:tc>
              </a:tr>
              <a:tr h="1956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Manipulation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 2:9;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Lk.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22:3; 31-32)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Truthful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4:1-2)</a:t>
                      </a:r>
                    </a:p>
                  </a:txBody>
                  <a:tcPr marL="68580" marR="68580" marT="0" marB="0"/>
                </a:tc>
              </a:tr>
              <a:tr h="2095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Discouragement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Kings 19:1ff)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93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767666"/>
              </p:ext>
            </p:extLst>
          </p:nvPr>
        </p:nvGraphicFramePr>
        <p:xfrm>
          <a:off x="-3" y="0"/>
          <a:ext cx="12192002" cy="684063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139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Satan’s Schemes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</a:p>
                  </a:txBody>
                  <a:tcPr marL="68580" marR="68580" marT="0" marB="0"/>
                </a:tc>
              </a:tr>
              <a:tr h="2017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Suffering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 1 &amp; 2; Luke 13:16;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2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Cor. 12:7)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 in Weakness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12:8ff)</a:t>
                      </a:r>
                    </a:p>
                  </a:txBody>
                  <a:tcPr marL="68580" marR="68580" marT="0" marB="0"/>
                </a:tc>
              </a:tr>
              <a:tr h="1956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Manipulation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 2:9;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Lk.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22:3; 31-32)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Truthful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4:1-2)</a:t>
                      </a:r>
                    </a:p>
                  </a:txBody>
                  <a:tcPr marL="68580" marR="68580" marT="0" marB="0"/>
                </a:tc>
              </a:tr>
              <a:tr h="2095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Discouragement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Kings 19:1ff)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Reassurance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Kgs.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19:18;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Gal. 6:8ff)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60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3929</TotalTime>
  <Words>486</Words>
  <Application>Microsoft Office PowerPoint</Application>
  <PresentationFormat>Widescreen</PresentationFormat>
  <Paragraphs>89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23</cp:revision>
  <dcterms:created xsi:type="dcterms:W3CDTF">2018-06-21T18:36:40Z</dcterms:created>
  <dcterms:modified xsi:type="dcterms:W3CDTF">2018-07-01T17:57:08Z</dcterms:modified>
</cp:coreProperties>
</file>