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262" r:id="rId2"/>
    <p:sldId id="256" r:id="rId3"/>
    <p:sldId id="257" r:id="rId4"/>
    <p:sldId id="258" r:id="rId5"/>
    <p:sldId id="259" r:id="rId6"/>
    <p:sldId id="260" r:id="rId7"/>
  </p:sldIdLst>
  <p:sldSz cx="12192000" cy="6858000"/>
  <p:notesSz cx="7077075" cy="90281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4" autoAdjust="0"/>
    <p:restoredTop sz="94660"/>
  </p:normalViewPr>
  <p:slideViewPr>
    <p:cSldViewPr snapToGrid="0">
      <p:cViewPr varScale="1">
        <p:scale>
          <a:sx n="81" d="100"/>
          <a:sy n="81" d="100"/>
        </p:scale>
        <p:origin x="210"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5297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08705" y="0"/>
            <a:ext cx="3066733" cy="452974"/>
          </a:xfrm>
          <a:prstGeom prst="rect">
            <a:avLst/>
          </a:prstGeom>
        </p:spPr>
        <p:txBody>
          <a:bodyPr vert="horz" lIns="91440" tIns="45720" rIns="91440" bIns="45720" rtlCol="0"/>
          <a:lstStyle>
            <a:lvl1pPr algn="r">
              <a:defRPr sz="1200"/>
            </a:lvl1pPr>
          </a:lstStyle>
          <a:p>
            <a:fld id="{41759D38-AEA4-4194-A09E-95CC826221E3}" type="datetimeFigureOut">
              <a:rPr lang="en-US" smtClean="0"/>
              <a:t>7/1/2018</a:t>
            </a:fld>
            <a:endParaRPr lang="en-US"/>
          </a:p>
        </p:txBody>
      </p:sp>
      <p:sp>
        <p:nvSpPr>
          <p:cNvPr id="4" name="Footer Placeholder 3"/>
          <p:cNvSpPr>
            <a:spLocks noGrp="1"/>
          </p:cNvSpPr>
          <p:nvPr>
            <p:ph type="ftr" sz="quarter" idx="2"/>
          </p:nvPr>
        </p:nvSpPr>
        <p:spPr>
          <a:xfrm>
            <a:off x="0" y="8575141"/>
            <a:ext cx="3066733" cy="45297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08705" y="8575141"/>
            <a:ext cx="3066733" cy="452973"/>
          </a:xfrm>
          <a:prstGeom prst="rect">
            <a:avLst/>
          </a:prstGeom>
        </p:spPr>
        <p:txBody>
          <a:bodyPr vert="horz" lIns="91440" tIns="45720" rIns="91440" bIns="45720" rtlCol="0" anchor="b"/>
          <a:lstStyle>
            <a:lvl1pPr algn="r">
              <a:defRPr sz="1200"/>
            </a:lvl1pPr>
          </a:lstStyle>
          <a:p>
            <a:fld id="{437790DE-F2CA-4FCE-8A1A-5B62084D5151}" type="slidenum">
              <a:rPr lang="en-US" smtClean="0"/>
              <a:t>‹#›</a:t>
            </a:fld>
            <a:endParaRPr lang="en-US"/>
          </a:p>
        </p:txBody>
      </p:sp>
    </p:spTree>
    <p:extLst>
      <p:ext uri="{BB962C8B-B14F-4D97-AF65-F5344CB8AC3E}">
        <p14:creationId xmlns:p14="http://schemas.microsoft.com/office/powerpoint/2010/main" val="19397381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5297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08705" y="0"/>
            <a:ext cx="3066733" cy="452974"/>
          </a:xfrm>
          <a:prstGeom prst="rect">
            <a:avLst/>
          </a:prstGeom>
        </p:spPr>
        <p:txBody>
          <a:bodyPr vert="horz" lIns="91440" tIns="45720" rIns="91440" bIns="45720" rtlCol="0"/>
          <a:lstStyle>
            <a:lvl1pPr algn="r">
              <a:defRPr sz="1200"/>
            </a:lvl1pPr>
          </a:lstStyle>
          <a:p>
            <a:fld id="{CF6271C3-5231-45B3-8EB4-17D9C0442A7F}" type="datetimeFigureOut">
              <a:rPr lang="en-US" smtClean="0"/>
              <a:t>7/1/2018</a:t>
            </a:fld>
            <a:endParaRPr lang="en-US"/>
          </a:p>
        </p:txBody>
      </p:sp>
      <p:sp>
        <p:nvSpPr>
          <p:cNvPr id="4" name="Slide Image Placeholder 3"/>
          <p:cNvSpPr>
            <a:spLocks noGrp="1" noRot="1" noChangeAspect="1"/>
          </p:cNvSpPr>
          <p:nvPr>
            <p:ph type="sldImg" idx="2"/>
          </p:nvPr>
        </p:nvSpPr>
        <p:spPr>
          <a:xfrm>
            <a:off x="830263" y="1128713"/>
            <a:ext cx="5416550" cy="3046412"/>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7708" y="4344780"/>
            <a:ext cx="5661660" cy="3554819"/>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575141"/>
            <a:ext cx="3066733" cy="452973"/>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08705" y="8575141"/>
            <a:ext cx="3066733" cy="452973"/>
          </a:xfrm>
          <a:prstGeom prst="rect">
            <a:avLst/>
          </a:prstGeom>
        </p:spPr>
        <p:txBody>
          <a:bodyPr vert="horz" lIns="91440" tIns="45720" rIns="91440" bIns="45720" rtlCol="0" anchor="b"/>
          <a:lstStyle>
            <a:lvl1pPr algn="r">
              <a:defRPr sz="1200"/>
            </a:lvl1pPr>
          </a:lstStyle>
          <a:p>
            <a:fld id="{FD33CB3F-A840-4C0B-B595-A50E74CA8995}" type="slidenum">
              <a:rPr lang="en-US" smtClean="0"/>
              <a:t>‹#›</a:t>
            </a:fld>
            <a:endParaRPr lang="en-US"/>
          </a:p>
        </p:txBody>
      </p:sp>
    </p:spTree>
    <p:extLst>
      <p:ext uri="{BB962C8B-B14F-4D97-AF65-F5344CB8AC3E}">
        <p14:creationId xmlns:p14="http://schemas.microsoft.com/office/powerpoint/2010/main" val="11530976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r>
              <a:rPr lang="en-US" sz="1200" b="0" i="0" kern="1200" dirty="0" smtClean="0">
                <a:solidFill>
                  <a:schemeClr val="tx1"/>
                </a:solidFill>
                <a:effectLst/>
                <a:latin typeface="+mn-lt"/>
                <a:ea typeface="+mn-ea"/>
                <a:cs typeface="+mn-cs"/>
              </a:rPr>
              <a:t>Born NJ, Mar. 15, 1859. Educated in the Mt. Holly public schools, at Pennington Seminary, and at Taylor University Methodist minister in 1882. Promoted </a:t>
            </a:r>
            <a:r>
              <a:rPr lang="en-US" sz="1200" b="0" i="0" kern="1200" dirty="0" err="1" smtClean="0">
                <a:solidFill>
                  <a:schemeClr val="tx1"/>
                </a:solidFill>
                <a:effectLst/>
                <a:latin typeface="+mn-lt"/>
                <a:ea typeface="+mn-ea"/>
                <a:cs typeface="+mn-cs"/>
              </a:rPr>
              <a:t>campmeeting</a:t>
            </a:r>
            <a:r>
              <a:rPr lang="en-US" sz="1200" b="0" i="0" kern="1200" dirty="0" smtClean="0">
                <a:solidFill>
                  <a:schemeClr val="tx1"/>
                </a:solidFill>
                <a:effectLst/>
                <a:latin typeface="+mn-lt"/>
                <a:ea typeface="+mn-ea"/>
                <a:cs typeface="+mn-cs"/>
              </a:rPr>
              <a:t> movement. Composed by George Harrison Cook (1864-1946 or 1948). Little is known about the composer.  Spent his life in the ministry of preaching, composing, and song training. Toward the end of his life, he was living at Ocean Grove, NJ. Around 1899 Cook set down the music and brought it to </a:t>
            </a:r>
            <a:r>
              <a:rPr lang="en-US" sz="1200" b="0" i="0" kern="1200" dirty="0" err="1" smtClean="0">
                <a:solidFill>
                  <a:schemeClr val="tx1"/>
                </a:solidFill>
                <a:effectLst/>
                <a:latin typeface="+mn-lt"/>
                <a:ea typeface="+mn-ea"/>
                <a:cs typeface="+mn-cs"/>
              </a:rPr>
              <a:t>Zelley</a:t>
            </a:r>
            <a:r>
              <a:rPr lang="en-US" sz="1200" b="0" i="0" kern="1200" dirty="0" smtClean="0">
                <a:solidFill>
                  <a:schemeClr val="tx1"/>
                </a:solidFill>
                <a:effectLst/>
                <a:latin typeface="+mn-lt"/>
                <a:ea typeface="+mn-ea"/>
                <a:cs typeface="+mn-cs"/>
              </a:rPr>
              <a:t>, asking him to provide words for it.</a:t>
            </a:r>
          </a:p>
          <a:p>
            <a:endParaRPr lang="en-US" dirty="0"/>
          </a:p>
        </p:txBody>
      </p:sp>
      <p:sp>
        <p:nvSpPr>
          <p:cNvPr id="4" name="Slide Number Placeholder 3"/>
          <p:cNvSpPr>
            <a:spLocks noGrp="1"/>
          </p:cNvSpPr>
          <p:nvPr>
            <p:ph type="sldNum" sz="quarter" idx="10"/>
          </p:nvPr>
        </p:nvSpPr>
        <p:spPr/>
        <p:txBody>
          <a:bodyPr/>
          <a:lstStyle/>
          <a:p>
            <a:fld id="{FD33CB3F-A840-4C0B-B595-A50E74CA8995}" type="slidenum">
              <a:rPr lang="en-US" smtClean="0"/>
              <a:t>2</a:t>
            </a:fld>
            <a:endParaRPr lang="en-US"/>
          </a:p>
        </p:txBody>
      </p:sp>
    </p:spTree>
    <p:extLst>
      <p:ext uri="{BB962C8B-B14F-4D97-AF65-F5344CB8AC3E}">
        <p14:creationId xmlns:p14="http://schemas.microsoft.com/office/powerpoint/2010/main" val="36869092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CABAB8B-3349-4ABA-95DB-2148DC04241A}" type="datetimeFigureOut">
              <a:rPr lang="en-US" smtClean="0"/>
              <a:t>7/1/2018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91AC0F-52D6-4C37-9F59-F68E45EE86B8}" type="slidenum">
              <a:rPr lang="en-US" smtClean="0"/>
              <a:t>‹#›</a:t>
            </a:fld>
            <a:endParaRPr lang="en-US"/>
          </a:p>
        </p:txBody>
      </p:sp>
    </p:spTree>
    <p:extLst>
      <p:ext uri="{BB962C8B-B14F-4D97-AF65-F5344CB8AC3E}">
        <p14:creationId xmlns:p14="http://schemas.microsoft.com/office/powerpoint/2010/main" val="2861543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CABAB8B-3349-4ABA-95DB-2148DC04241A}" type="datetimeFigureOut">
              <a:rPr lang="en-US" smtClean="0"/>
              <a:t>7/1/2018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91AC0F-52D6-4C37-9F59-F68E45EE86B8}" type="slidenum">
              <a:rPr lang="en-US" smtClean="0"/>
              <a:t>‹#›</a:t>
            </a:fld>
            <a:endParaRPr lang="en-US"/>
          </a:p>
        </p:txBody>
      </p:sp>
    </p:spTree>
    <p:extLst>
      <p:ext uri="{BB962C8B-B14F-4D97-AF65-F5344CB8AC3E}">
        <p14:creationId xmlns:p14="http://schemas.microsoft.com/office/powerpoint/2010/main" val="27670867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CABAB8B-3349-4ABA-95DB-2148DC04241A}" type="datetimeFigureOut">
              <a:rPr lang="en-US" smtClean="0"/>
              <a:t>7/1/2018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91AC0F-52D6-4C37-9F59-F68E45EE86B8}" type="slidenum">
              <a:rPr lang="en-US" smtClean="0"/>
              <a:t>‹#›</a:t>
            </a:fld>
            <a:endParaRPr lang="en-US"/>
          </a:p>
        </p:txBody>
      </p:sp>
    </p:spTree>
    <p:extLst>
      <p:ext uri="{BB962C8B-B14F-4D97-AF65-F5344CB8AC3E}">
        <p14:creationId xmlns:p14="http://schemas.microsoft.com/office/powerpoint/2010/main" val="34676570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CABAB8B-3349-4ABA-95DB-2148DC04241A}" type="datetimeFigureOut">
              <a:rPr lang="en-US" smtClean="0"/>
              <a:t>7/1/2018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91AC0F-52D6-4C37-9F59-F68E45EE86B8}" type="slidenum">
              <a:rPr lang="en-US" smtClean="0"/>
              <a:t>‹#›</a:t>
            </a:fld>
            <a:endParaRPr lang="en-US"/>
          </a:p>
        </p:txBody>
      </p:sp>
    </p:spTree>
    <p:extLst>
      <p:ext uri="{BB962C8B-B14F-4D97-AF65-F5344CB8AC3E}">
        <p14:creationId xmlns:p14="http://schemas.microsoft.com/office/powerpoint/2010/main" val="4625788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CABAB8B-3349-4ABA-95DB-2148DC04241A}" type="datetimeFigureOut">
              <a:rPr lang="en-US" smtClean="0"/>
              <a:t>7/1/2018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91AC0F-52D6-4C37-9F59-F68E45EE86B8}" type="slidenum">
              <a:rPr lang="en-US" smtClean="0"/>
              <a:t>‹#›</a:t>
            </a:fld>
            <a:endParaRPr lang="en-US"/>
          </a:p>
        </p:txBody>
      </p:sp>
    </p:spTree>
    <p:extLst>
      <p:ext uri="{BB962C8B-B14F-4D97-AF65-F5344CB8AC3E}">
        <p14:creationId xmlns:p14="http://schemas.microsoft.com/office/powerpoint/2010/main" val="7308703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CABAB8B-3349-4ABA-95DB-2148DC04241A}" type="datetimeFigureOut">
              <a:rPr lang="en-US" smtClean="0"/>
              <a:t>7/1/2018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91AC0F-52D6-4C37-9F59-F68E45EE86B8}" type="slidenum">
              <a:rPr lang="en-US" smtClean="0"/>
              <a:t>‹#›</a:t>
            </a:fld>
            <a:endParaRPr lang="en-US"/>
          </a:p>
        </p:txBody>
      </p:sp>
    </p:spTree>
    <p:extLst>
      <p:ext uri="{BB962C8B-B14F-4D97-AF65-F5344CB8AC3E}">
        <p14:creationId xmlns:p14="http://schemas.microsoft.com/office/powerpoint/2010/main" val="6338413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CABAB8B-3349-4ABA-95DB-2148DC04241A}" type="datetimeFigureOut">
              <a:rPr lang="en-US" smtClean="0"/>
              <a:t>7/1/2018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591AC0F-52D6-4C37-9F59-F68E45EE86B8}" type="slidenum">
              <a:rPr lang="en-US" smtClean="0"/>
              <a:t>‹#›</a:t>
            </a:fld>
            <a:endParaRPr lang="en-US"/>
          </a:p>
        </p:txBody>
      </p:sp>
    </p:spTree>
    <p:extLst>
      <p:ext uri="{BB962C8B-B14F-4D97-AF65-F5344CB8AC3E}">
        <p14:creationId xmlns:p14="http://schemas.microsoft.com/office/powerpoint/2010/main" val="5865752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CABAB8B-3349-4ABA-95DB-2148DC04241A}" type="datetimeFigureOut">
              <a:rPr lang="en-US" smtClean="0"/>
              <a:t>7/1/2018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591AC0F-52D6-4C37-9F59-F68E45EE86B8}" type="slidenum">
              <a:rPr lang="en-US" smtClean="0"/>
              <a:t>‹#›</a:t>
            </a:fld>
            <a:endParaRPr lang="en-US"/>
          </a:p>
        </p:txBody>
      </p:sp>
    </p:spTree>
    <p:extLst>
      <p:ext uri="{BB962C8B-B14F-4D97-AF65-F5344CB8AC3E}">
        <p14:creationId xmlns:p14="http://schemas.microsoft.com/office/powerpoint/2010/main" val="41098671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ABAB8B-3349-4ABA-95DB-2148DC04241A}" type="datetimeFigureOut">
              <a:rPr lang="en-US" smtClean="0"/>
              <a:t>7/1/2018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591AC0F-52D6-4C37-9F59-F68E45EE86B8}" type="slidenum">
              <a:rPr lang="en-US" smtClean="0"/>
              <a:t>‹#›</a:t>
            </a:fld>
            <a:endParaRPr lang="en-US"/>
          </a:p>
        </p:txBody>
      </p:sp>
    </p:spTree>
    <p:extLst>
      <p:ext uri="{BB962C8B-B14F-4D97-AF65-F5344CB8AC3E}">
        <p14:creationId xmlns:p14="http://schemas.microsoft.com/office/powerpoint/2010/main" val="13577158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ABAB8B-3349-4ABA-95DB-2148DC04241A}" type="datetimeFigureOut">
              <a:rPr lang="en-US" smtClean="0"/>
              <a:t>7/1/2018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91AC0F-52D6-4C37-9F59-F68E45EE86B8}" type="slidenum">
              <a:rPr lang="en-US" smtClean="0"/>
              <a:t>‹#›</a:t>
            </a:fld>
            <a:endParaRPr lang="en-US"/>
          </a:p>
        </p:txBody>
      </p:sp>
    </p:spTree>
    <p:extLst>
      <p:ext uri="{BB962C8B-B14F-4D97-AF65-F5344CB8AC3E}">
        <p14:creationId xmlns:p14="http://schemas.microsoft.com/office/powerpoint/2010/main" val="10428324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ABAB8B-3349-4ABA-95DB-2148DC04241A}" type="datetimeFigureOut">
              <a:rPr lang="en-US" smtClean="0"/>
              <a:t>7/1/2018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91AC0F-52D6-4C37-9F59-F68E45EE86B8}" type="slidenum">
              <a:rPr lang="en-US" smtClean="0"/>
              <a:t>‹#›</a:t>
            </a:fld>
            <a:endParaRPr lang="en-US"/>
          </a:p>
        </p:txBody>
      </p:sp>
    </p:spTree>
    <p:extLst>
      <p:ext uri="{BB962C8B-B14F-4D97-AF65-F5344CB8AC3E}">
        <p14:creationId xmlns:p14="http://schemas.microsoft.com/office/powerpoint/2010/main" val="38476831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ABAB8B-3349-4ABA-95DB-2148DC04241A}" type="datetimeFigureOut">
              <a:rPr lang="en-US" smtClean="0"/>
              <a:t>7/1/2018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91AC0F-52D6-4C37-9F59-F68E45EE86B8}" type="slidenum">
              <a:rPr lang="en-US" smtClean="0"/>
              <a:t>‹#›</a:t>
            </a:fld>
            <a:endParaRPr lang="en-US"/>
          </a:p>
        </p:txBody>
      </p:sp>
    </p:spTree>
    <p:extLst>
      <p:ext uri="{BB962C8B-B14F-4D97-AF65-F5344CB8AC3E}">
        <p14:creationId xmlns:p14="http://schemas.microsoft.com/office/powerpoint/2010/main" val="7304498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Hymns for Worship at </a:t>
            </a:r>
            <a:r>
              <a:rPr lang="en-US" sz="5500" dirty="0" err="1" smtClean="0">
                <a:solidFill>
                  <a:srgbClr val="FFFF00"/>
                </a:solidFill>
                <a:latin typeface="Tahoma" panose="020B0604030504040204" pitchFamily="34" charset="0"/>
                <a:ea typeface="Tahoma" panose="020B0604030504040204" pitchFamily="34" charset="0"/>
                <a:cs typeface="Tahoma" panose="020B0604030504040204" pitchFamily="34" charset="0"/>
              </a:rPr>
              <a:t>Woodmont</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p:txBody>
          <a:bodyPr>
            <a:normAutofit/>
          </a:bodyPr>
          <a:lstStyle/>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70s- Mansion over the Hilltop</a:t>
            </a: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33s- In Your Holy Sight</a:t>
            </a: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385- What Did He Do?</a:t>
            </a: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19- Heavenly Sunlight</a:t>
            </a: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315- O Why Not Tonight?</a:t>
            </a:r>
            <a:endParaRPr lang="en-US" sz="44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9408584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15591" y="13018"/>
            <a:ext cx="3076409" cy="6844982"/>
          </a:xfrm>
        </p:spPr>
        <p:txBody>
          <a:bodyPr/>
          <a:lstStyle/>
          <a:p>
            <a:r>
              <a:rPr lang="en-US" sz="4400" dirty="0" smtClean="0">
                <a:solidFill>
                  <a:srgbClr val="FFFF00"/>
                </a:solidFill>
                <a:latin typeface="Tahoma" panose="020B0604030504040204" pitchFamily="34" charset="0"/>
                <a:ea typeface="Tahoma" panose="020B0604030504040204" pitchFamily="34" charset="0"/>
                <a:cs typeface="Tahoma" panose="020B0604030504040204" pitchFamily="34" charset="0"/>
              </a:rPr>
              <a:t>Walking</a:t>
            </a:r>
          </a:p>
          <a:p>
            <a:r>
              <a:rPr lang="en-US" sz="4400" dirty="0" smtClean="0">
                <a:solidFill>
                  <a:srgbClr val="FFFF00"/>
                </a:solidFill>
                <a:latin typeface="Tahoma" panose="020B0604030504040204" pitchFamily="34" charset="0"/>
                <a:ea typeface="Tahoma" panose="020B0604030504040204" pitchFamily="34" charset="0"/>
                <a:cs typeface="Tahoma" panose="020B0604030504040204" pitchFamily="34" charset="0"/>
              </a:rPr>
              <a:t>in</a:t>
            </a:r>
          </a:p>
          <a:p>
            <a:r>
              <a:rPr lang="en-US" sz="4400" dirty="0" smtClean="0">
                <a:solidFill>
                  <a:srgbClr val="FFFF00"/>
                </a:solidFill>
                <a:latin typeface="Tahoma" panose="020B0604030504040204" pitchFamily="34" charset="0"/>
                <a:ea typeface="Tahoma" panose="020B0604030504040204" pitchFamily="34" charset="0"/>
                <a:cs typeface="Tahoma" panose="020B0604030504040204" pitchFamily="34" charset="0"/>
              </a:rPr>
              <a:t>Sunlight</a:t>
            </a:r>
          </a:p>
          <a:p>
            <a:r>
              <a:rPr lang="en-US" sz="4400" dirty="0" smtClean="0">
                <a:solidFill>
                  <a:srgbClr val="FFFF00"/>
                </a:solidFill>
                <a:latin typeface="Tahoma" panose="020B0604030504040204" pitchFamily="34" charset="0"/>
                <a:ea typeface="Tahoma" panose="020B0604030504040204" pitchFamily="34" charset="0"/>
                <a:cs typeface="Tahoma" panose="020B0604030504040204" pitchFamily="34" charset="0"/>
              </a:rPr>
              <a:t>By</a:t>
            </a:r>
          </a:p>
          <a:p>
            <a:r>
              <a:rPr lang="en-US" sz="4400" dirty="0" smtClean="0">
                <a:solidFill>
                  <a:srgbClr val="FFFF00"/>
                </a:solidFill>
                <a:latin typeface="Tahoma" panose="020B0604030504040204" pitchFamily="34" charset="0"/>
                <a:ea typeface="Tahoma" panose="020B0604030504040204" pitchFamily="34" charset="0"/>
                <a:cs typeface="Tahoma" panose="020B0604030504040204" pitchFamily="34" charset="0"/>
              </a:rPr>
              <a:t>Henry </a:t>
            </a:r>
          </a:p>
          <a:p>
            <a:r>
              <a:rPr lang="en-US" sz="4400" dirty="0" smtClean="0">
                <a:solidFill>
                  <a:srgbClr val="FFFF00"/>
                </a:solidFill>
                <a:latin typeface="Tahoma" panose="020B0604030504040204" pitchFamily="34" charset="0"/>
                <a:ea typeface="Tahoma" panose="020B0604030504040204" pitchFamily="34" charset="0"/>
                <a:cs typeface="Tahoma" panose="020B0604030504040204" pitchFamily="34" charset="0"/>
              </a:rPr>
              <a:t>J.</a:t>
            </a:r>
          </a:p>
          <a:p>
            <a:r>
              <a:rPr lang="en-US" sz="4400" dirty="0" smtClean="0">
                <a:solidFill>
                  <a:srgbClr val="FFFF00"/>
                </a:solidFill>
                <a:latin typeface="Tahoma" panose="020B0604030504040204" pitchFamily="34" charset="0"/>
                <a:ea typeface="Tahoma" panose="020B0604030504040204" pitchFamily="34" charset="0"/>
                <a:cs typeface="Tahoma" panose="020B0604030504040204" pitchFamily="34" charset="0"/>
              </a:rPr>
              <a:t>Zeller</a:t>
            </a:r>
          </a:p>
          <a:p>
            <a:r>
              <a:rPr lang="en-US" sz="4400" dirty="0" smtClean="0">
                <a:solidFill>
                  <a:srgbClr val="FFFF00"/>
                </a:solidFill>
                <a:latin typeface="Tahoma" panose="020B0604030504040204" pitchFamily="34" charset="0"/>
                <a:ea typeface="Tahoma" panose="020B0604030504040204" pitchFamily="34" charset="0"/>
                <a:cs typeface="Tahoma" panose="020B0604030504040204" pitchFamily="34" charset="0"/>
              </a:rPr>
              <a:t>1899</a:t>
            </a:r>
          </a:p>
          <a:p>
            <a:endParaRPr lang="en-US" dirty="0" smtClean="0">
              <a:solidFill>
                <a:srgbClr val="FFFF00"/>
              </a:solidFill>
            </a:endParaRPr>
          </a:p>
        </p:txBody>
      </p:sp>
      <p:pic>
        <p:nvPicPr>
          <p:cNvPr id="1026" name="Picture 2" descr="Image result for Walking in Sunlight by Henry J. Zelley 189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3018"/>
            <a:ext cx="9115591" cy="684498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437819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076445"/>
          </a:xfrm>
        </p:spPr>
        <p:txBody>
          <a:bodyPr>
            <a:normAutofit fontScale="90000"/>
          </a:bodyPr>
          <a:lstStyle/>
          <a:p>
            <a:pPr algn="ctr"/>
            <a:r>
              <a:rPr lang="en-US" dirty="0" smtClean="0">
                <a:solidFill>
                  <a:srgbClr val="FFFF00"/>
                </a:solidFill>
              </a:rPr>
              <a:t/>
            </a:r>
            <a:br>
              <a:rPr lang="en-US" dirty="0" smtClean="0">
                <a:solidFill>
                  <a:srgbClr val="FFFF00"/>
                </a:solidFill>
              </a:rPr>
            </a:br>
            <a:r>
              <a:rPr lang="en-US" sz="5400" dirty="0" smtClean="0">
                <a:solidFill>
                  <a:srgbClr val="FFFF00"/>
                </a:solidFill>
                <a:latin typeface="Tahoma" panose="020B0604030504040204" pitchFamily="34" charset="0"/>
                <a:ea typeface="Tahoma" panose="020B0604030504040204" pitchFamily="34" charset="0"/>
                <a:cs typeface="Tahoma" panose="020B0604030504040204" pitchFamily="34" charset="0"/>
              </a:rPr>
              <a:t>Walking in Sunlight by </a:t>
            </a:r>
            <a:r>
              <a:rPr lang="en-US" sz="5400" dirty="0">
                <a:solidFill>
                  <a:srgbClr val="FFFF00"/>
                </a:solidFill>
                <a:latin typeface="Tahoma" panose="020B0604030504040204" pitchFamily="34" charset="0"/>
                <a:ea typeface="Tahoma" panose="020B0604030504040204" pitchFamily="34" charset="0"/>
                <a:cs typeface="Tahoma" panose="020B0604030504040204" pitchFamily="34" charset="0"/>
              </a:rPr>
              <a:t>Henry J. </a:t>
            </a:r>
            <a:r>
              <a:rPr lang="en-US" sz="5400" dirty="0" err="1" smtClean="0">
                <a:solidFill>
                  <a:srgbClr val="FFFF00"/>
                </a:solidFill>
                <a:latin typeface="Tahoma" panose="020B0604030504040204" pitchFamily="34" charset="0"/>
                <a:ea typeface="Tahoma" panose="020B0604030504040204" pitchFamily="34" charset="0"/>
                <a:cs typeface="Tahoma" panose="020B0604030504040204" pitchFamily="34" charset="0"/>
              </a:rPr>
              <a:t>Zelley</a:t>
            </a:r>
            <a:r>
              <a:rPr lang="en-US" sz="5400" dirty="0" smtClean="0">
                <a:solidFill>
                  <a:srgbClr val="FFFF00"/>
                </a:solidFill>
                <a:latin typeface="Tahoma" panose="020B0604030504040204" pitchFamily="34" charset="0"/>
                <a:ea typeface="Tahoma" panose="020B0604030504040204" pitchFamily="34" charset="0"/>
                <a:cs typeface="Tahoma" panose="020B0604030504040204" pitchFamily="34" charset="0"/>
              </a:rPr>
              <a:t> 1899</a:t>
            </a:r>
            <a:r>
              <a:rPr lang="en-US" dirty="0">
                <a:solidFill>
                  <a:srgbClr val="FFFF00"/>
                </a:solidFill>
              </a:rPr>
              <a:t/>
            </a:r>
            <a:br>
              <a:rPr lang="en-US" dirty="0">
                <a:solidFill>
                  <a:srgbClr val="FFFF00"/>
                </a:solidFill>
              </a:rPr>
            </a:br>
            <a:endParaRPr lang="en-US" dirty="0">
              <a:solidFill>
                <a:srgbClr val="FFFF00"/>
              </a:solidFill>
            </a:endParaRPr>
          </a:p>
        </p:txBody>
      </p:sp>
      <p:sp>
        <p:nvSpPr>
          <p:cNvPr id="3" name="Content Placeholder 2"/>
          <p:cNvSpPr>
            <a:spLocks noGrp="1"/>
          </p:cNvSpPr>
          <p:nvPr>
            <p:ph idx="1"/>
          </p:nvPr>
        </p:nvSpPr>
        <p:spPr>
          <a:xfrm>
            <a:off x="0" y="995422"/>
            <a:ext cx="12192000" cy="5862577"/>
          </a:xfrm>
        </p:spPr>
        <p:txBody>
          <a:bodyPr>
            <a:normAutofit fontScale="92500"/>
          </a:bodyPr>
          <a:lstStyle/>
          <a:p>
            <a:pPr marL="0" indent="0">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"Walking in sunlight all of my journey,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(Ps. 119:105)</a:t>
            </a: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Over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the mountains, through the deep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vale, (Ex. 13:21)</a:t>
            </a: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Jesus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has said, ‘I’ll never forsake thee,’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(Ps. 56:11-13)</a:t>
            </a: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Promise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divine that never can fail</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 (Heb. 13:5-6)</a:t>
            </a:r>
          </a:p>
          <a:p>
            <a:pPr marL="0" indent="0">
              <a:buNone/>
            </a:pPr>
            <a:endParaRPr lang="en-US" sz="15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As God guided the Israelites through the wilderness to </a:t>
            </a: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 promised land, we trust in His promises to lead us </a:t>
            </a: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because He never fails &amp; has promised to never leave or </a:t>
            </a: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forsake us.</a:t>
            </a:r>
            <a:endParaRPr lang="en-US" sz="40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5440277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076445"/>
          </a:xfrm>
        </p:spPr>
        <p:txBody>
          <a:bodyPr>
            <a:normAutofit fontScale="90000"/>
          </a:bodyPr>
          <a:lstStyle/>
          <a:p>
            <a:pPr algn="ctr"/>
            <a:r>
              <a:rPr lang="en-US" dirty="0" smtClean="0">
                <a:solidFill>
                  <a:srgbClr val="FFFF00"/>
                </a:solidFill>
              </a:rPr>
              <a:t/>
            </a:r>
            <a:br>
              <a:rPr lang="en-US" dirty="0" smtClean="0">
                <a:solidFill>
                  <a:srgbClr val="FFFF00"/>
                </a:solidFill>
              </a:rPr>
            </a:br>
            <a:r>
              <a:rPr lang="en-US" sz="5400" dirty="0" smtClean="0">
                <a:solidFill>
                  <a:srgbClr val="FFFF00"/>
                </a:solidFill>
                <a:latin typeface="Tahoma" panose="020B0604030504040204" pitchFamily="34" charset="0"/>
                <a:ea typeface="Tahoma" panose="020B0604030504040204" pitchFamily="34" charset="0"/>
                <a:cs typeface="Tahoma" panose="020B0604030504040204" pitchFamily="34" charset="0"/>
              </a:rPr>
              <a:t>Walking in Sunlight by </a:t>
            </a:r>
            <a:r>
              <a:rPr lang="en-US" sz="5400" dirty="0">
                <a:solidFill>
                  <a:srgbClr val="FFFF00"/>
                </a:solidFill>
                <a:latin typeface="Tahoma" panose="020B0604030504040204" pitchFamily="34" charset="0"/>
                <a:ea typeface="Tahoma" panose="020B0604030504040204" pitchFamily="34" charset="0"/>
                <a:cs typeface="Tahoma" panose="020B0604030504040204" pitchFamily="34" charset="0"/>
              </a:rPr>
              <a:t>Henry J. </a:t>
            </a:r>
            <a:r>
              <a:rPr lang="en-US" sz="5400" dirty="0" err="1" smtClean="0">
                <a:solidFill>
                  <a:srgbClr val="FFFF00"/>
                </a:solidFill>
                <a:latin typeface="Tahoma" panose="020B0604030504040204" pitchFamily="34" charset="0"/>
                <a:ea typeface="Tahoma" panose="020B0604030504040204" pitchFamily="34" charset="0"/>
                <a:cs typeface="Tahoma" panose="020B0604030504040204" pitchFamily="34" charset="0"/>
              </a:rPr>
              <a:t>Zelley</a:t>
            </a:r>
            <a:r>
              <a:rPr lang="en-US" sz="5400" dirty="0" smtClean="0">
                <a:solidFill>
                  <a:srgbClr val="FFFF00"/>
                </a:solidFill>
                <a:latin typeface="Tahoma" panose="020B0604030504040204" pitchFamily="34" charset="0"/>
                <a:ea typeface="Tahoma" panose="020B0604030504040204" pitchFamily="34" charset="0"/>
                <a:cs typeface="Tahoma" panose="020B0604030504040204" pitchFamily="34" charset="0"/>
              </a:rPr>
              <a:t> 1899</a:t>
            </a:r>
            <a:r>
              <a:rPr lang="en-US" dirty="0">
                <a:solidFill>
                  <a:srgbClr val="FFFF00"/>
                </a:solidFill>
              </a:rPr>
              <a:t/>
            </a:r>
            <a:br>
              <a:rPr lang="en-US" dirty="0">
                <a:solidFill>
                  <a:srgbClr val="FFFF00"/>
                </a:solidFill>
              </a:rPr>
            </a:br>
            <a:endParaRPr lang="en-US" dirty="0">
              <a:solidFill>
                <a:srgbClr val="FFFF00"/>
              </a:solidFill>
            </a:endParaRPr>
          </a:p>
        </p:txBody>
      </p:sp>
      <p:sp>
        <p:nvSpPr>
          <p:cNvPr id="3" name="Content Placeholder 2"/>
          <p:cNvSpPr>
            <a:spLocks noGrp="1"/>
          </p:cNvSpPr>
          <p:nvPr>
            <p:ph idx="1"/>
          </p:nvPr>
        </p:nvSpPr>
        <p:spPr>
          <a:xfrm>
            <a:off x="0" y="995422"/>
            <a:ext cx="12192000" cy="5862577"/>
          </a:xfrm>
        </p:spPr>
        <p:txBody>
          <a:bodyPr>
            <a:normAutofit/>
          </a:bodyPr>
          <a:lstStyle/>
          <a:p>
            <a:pPr marL="0" indent="0">
              <a:buNone/>
            </a:pP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"Shadows around me, shadows above me, </a:t>
            </a:r>
            <a:endPar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Never </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conceal my Savior and Guide</a:t>
            </a: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 (Lk. 1:76-79)</a:t>
            </a:r>
          </a:p>
          <a:p>
            <a:pPr marL="0" indent="0">
              <a:buNone/>
            </a:pP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He </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is the light; in Him is no darkness. </a:t>
            </a: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(John 8:12)</a:t>
            </a:r>
          </a:p>
          <a:p>
            <a:pPr marL="0" indent="0">
              <a:buNone/>
            </a:pP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Ever </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I’m walking close to His side</a:t>
            </a: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 (1 John 1:5-7)</a:t>
            </a:r>
          </a:p>
          <a:p>
            <a:pPr marL="0" indent="0">
              <a:buNone/>
            </a:pPr>
            <a:endParaRPr lang="en-US" sz="14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 shadows of darkness (sin) doesn’t conceal the fact</a:t>
            </a:r>
          </a:p>
          <a:p>
            <a:pPr marL="0" indent="0">
              <a:buNone/>
            </a:pP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that Jesus is the light of the world who our Savior and </a:t>
            </a:r>
          </a:p>
          <a:p>
            <a:pPr marL="0" indent="0">
              <a:buNone/>
            </a:pP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Guide.  If we keep His commandments we’ll be walking </a:t>
            </a:r>
          </a:p>
          <a:p>
            <a:pPr marL="0" indent="0">
              <a:buNone/>
            </a:pP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close to His side.  </a:t>
            </a:r>
            <a:endParaRPr lang="en-US" sz="37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6433763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076445"/>
          </a:xfrm>
        </p:spPr>
        <p:txBody>
          <a:bodyPr>
            <a:normAutofit fontScale="90000"/>
          </a:bodyPr>
          <a:lstStyle/>
          <a:p>
            <a:pPr algn="ctr"/>
            <a:r>
              <a:rPr lang="en-US" dirty="0" smtClean="0">
                <a:solidFill>
                  <a:srgbClr val="FFFF00"/>
                </a:solidFill>
              </a:rPr>
              <a:t/>
            </a:r>
            <a:br>
              <a:rPr lang="en-US" dirty="0" smtClean="0">
                <a:solidFill>
                  <a:srgbClr val="FFFF00"/>
                </a:solidFill>
              </a:rPr>
            </a:br>
            <a:r>
              <a:rPr lang="en-US" sz="5400" dirty="0" smtClean="0">
                <a:solidFill>
                  <a:srgbClr val="FFFF00"/>
                </a:solidFill>
                <a:latin typeface="Tahoma" panose="020B0604030504040204" pitchFamily="34" charset="0"/>
                <a:ea typeface="Tahoma" panose="020B0604030504040204" pitchFamily="34" charset="0"/>
                <a:cs typeface="Tahoma" panose="020B0604030504040204" pitchFamily="34" charset="0"/>
              </a:rPr>
              <a:t>Walking in Sunlight by </a:t>
            </a:r>
            <a:r>
              <a:rPr lang="en-US" sz="5400" dirty="0">
                <a:solidFill>
                  <a:srgbClr val="FFFF00"/>
                </a:solidFill>
                <a:latin typeface="Tahoma" panose="020B0604030504040204" pitchFamily="34" charset="0"/>
                <a:ea typeface="Tahoma" panose="020B0604030504040204" pitchFamily="34" charset="0"/>
                <a:cs typeface="Tahoma" panose="020B0604030504040204" pitchFamily="34" charset="0"/>
              </a:rPr>
              <a:t>Henry J. </a:t>
            </a:r>
            <a:r>
              <a:rPr lang="en-US" sz="5400" dirty="0" err="1" smtClean="0">
                <a:solidFill>
                  <a:srgbClr val="FFFF00"/>
                </a:solidFill>
                <a:latin typeface="Tahoma" panose="020B0604030504040204" pitchFamily="34" charset="0"/>
                <a:ea typeface="Tahoma" panose="020B0604030504040204" pitchFamily="34" charset="0"/>
                <a:cs typeface="Tahoma" panose="020B0604030504040204" pitchFamily="34" charset="0"/>
              </a:rPr>
              <a:t>Zelley</a:t>
            </a:r>
            <a:r>
              <a:rPr lang="en-US" sz="5400" dirty="0" smtClean="0">
                <a:solidFill>
                  <a:srgbClr val="FFFF00"/>
                </a:solidFill>
                <a:latin typeface="Tahoma" panose="020B0604030504040204" pitchFamily="34" charset="0"/>
                <a:ea typeface="Tahoma" panose="020B0604030504040204" pitchFamily="34" charset="0"/>
                <a:cs typeface="Tahoma" panose="020B0604030504040204" pitchFamily="34" charset="0"/>
              </a:rPr>
              <a:t> 1899</a:t>
            </a:r>
            <a:r>
              <a:rPr lang="en-US" dirty="0">
                <a:solidFill>
                  <a:srgbClr val="FFFF00"/>
                </a:solidFill>
              </a:rPr>
              <a:t/>
            </a:r>
            <a:br>
              <a:rPr lang="en-US" dirty="0">
                <a:solidFill>
                  <a:srgbClr val="FFFF00"/>
                </a:solidFill>
              </a:rPr>
            </a:br>
            <a:endParaRPr lang="en-US" dirty="0">
              <a:solidFill>
                <a:srgbClr val="FFFF00"/>
              </a:solidFill>
            </a:endParaRPr>
          </a:p>
        </p:txBody>
      </p:sp>
      <p:sp>
        <p:nvSpPr>
          <p:cNvPr id="3" name="Content Placeholder 2"/>
          <p:cNvSpPr>
            <a:spLocks noGrp="1"/>
          </p:cNvSpPr>
          <p:nvPr>
            <p:ph idx="1"/>
          </p:nvPr>
        </p:nvSpPr>
        <p:spPr>
          <a:xfrm>
            <a:off x="0" y="995422"/>
            <a:ext cx="12192000" cy="5862577"/>
          </a:xfrm>
        </p:spPr>
        <p:txBody>
          <a:bodyPr>
            <a:normAutofit/>
          </a:bodyPr>
          <a:lstStyle/>
          <a:p>
            <a:pPr marL="0" indent="0">
              <a:buNone/>
            </a:pP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"In the bright sunlight, ever rejoicing, </a:t>
            </a: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(Jn. 1:1-13, 5:35)</a:t>
            </a:r>
            <a:endPar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Pressing </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my way to mansions above</a:t>
            </a: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 (Phil. 3:13-14)</a:t>
            </a:r>
          </a:p>
          <a:p>
            <a:pPr marL="0" indent="0">
              <a:buNone/>
            </a:pP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Singing </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His praises, gladly I’m walking</a:t>
            </a: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 (Eph. 5:1-21) </a:t>
            </a:r>
          </a:p>
          <a:p>
            <a:pPr marL="0" indent="0">
              <a:buNone/>
            </a:pP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Walking </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in sunlight, sunlight of love</a:t>
            </a: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buNone/>
            </a:pPr>
            <a:endParaRPr lang="en-US" sz="37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We’re rejoicing singing His praises &amp; walking in His light </a:t>
            </a:r>
          </a:p>
          <a:p>
            <a:pPr marL="0" indent="0">
              <a:buNone/>
            </a:pP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that leads to eternal life in heaven! </a:t>
            </a:r>
            <a:endParaRPr lang="en-US" sz="37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4593991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076445"/>
          </a:xfrm>
        </p:spPr>
        <p:txBody>
          <a:bodyPr>
            <a:normAutofit fontScale="90000"/>
          </a:bodyPr>
          <a:lstStyle/>
          <a:p>
            <a:pPr algn="ctr"/>
            <a:r>
              <a:rPr lang="en-US" dirty="0" smtClean="0">
                <a:solidFill>
                  <a:srgbClr val="FFFF00"/>
                </a:solidFill>
              </a:rPr>
              <a:t/>
            </a:r>
            <a:br>
              <a:rPr lang="en-US" dirty="0" smtClean="0">
                <a:solidFill>
                  <a:srgbClr val="FFFF00"/>
                </a:solidFill>
              </a:rPr>
            </a:br>
            <a:r>
              <a:rPr lang="en-US" sz="5400" dirty="0" smtClean="0">
                <a:solidFill>
                  <a:srgbClr val="FFFF00"/>
                </a:solidFill>
                <a:latin typeface="Tahoma" panose="020B0604030504040204" pitchFamily="34" charset="0"/>
                <a:ea typeface="Tahoma" panose="020B0604030504040204" pitchFamily="34" charset="0"/>
                <a:cs typeface="Tahoma" panose="020B0604030504040204" pitchFamily="34" charset="0"/>
              </a:rPr>
              <a:t>Walking in Sunlight by </a:t>
            </a:r>
            <a:r>
              <a:rPr lang="en-US" sz="5400" dirty="0">
                <a:solidFill>
                  <a:srgbClr val="FFFF00"/>
                </a:solidFill>
                <a:latin typeface="Tahoma" panose="020B0604030504040204" pitchFamily="34" charset="0"/>
                <a:ea typeface="Tahoma" panose="020B0604030504040204" pitchFamily="34" charset="0"/>
                <a:cs typeface="Tahoma" panose="020B0604030504040204" pitchFamily="34" charset="0"/>
              </a:rPr>
              <a:t>Henry J. </a:t>
            </a:r>
            <a:r>
              <a:rPr lang="en-US" sz="5400" dirty="0" err="1" smtClean="0">
                <a:solidFill>
                  <a:srgbClr val="FFFF00"/>
                </a:solidFill>
                <a:latin typeface="Tahoma" panose="020B0604030504040204" pitchFamily="34" charset="0"/>
                <a:ea typeface="Tahoma" panose="020B0604030504040204" pitchFamily="34" charset="0"/>
                <a:cs typeface="Tahoma" panose="020B0604030504040204" pitchFamily="34" charset="0"/>
              </a:rPr>
              <a:t>Zelley</a:t>
            </a:r>
            <a:r>
              <a:rPr lang="en-US" sz="5400" dirty="0" smtClean="0">
                <a:solidFill>
                  <a:srgbClr val="FFFF00"/>
                </a:solidFill>
                <a:latin typeface="Tahoma" panose="020B0604030504040204" pitchFamily="34" charset="0"/>
                <a:ea typeface="Tahoma" panose="020B0604030504040204" pitchFamily="34" charset="0"/>
                <a:cs typeface="Tahoma" panose="020B0604030504040204" pitchFamily="34" charset="0"/>
              </a:rPr>
              <a:t> 1899</a:t>
            </a:r>
            <a:r>
              <a:rPr lang="en-US" dirty="0">
                <a:solidFill>
                  <a:srgbClr val="FFFF00"/>
                </a:solidFill>
              </a:rPr>
              <a:t/>
            </a:r>
            <a:br>
              <a:rPr lang="en-US" dirty="0">
                <a:solidFill>
                  <a:srgbClr val="FFFF00"/>
                </a:solidFill>
              </a:rPr>
            </a:br>
            <a:endParaRPr lang="en-US" dirty="0">
              <a:solidFill>
                <a:srgbClr val="FFFF00"/>
              </a:solidFill>
            </a:endParaRPr>
          </a:p>
        </p:txBody>
      </p:sp>
      <p:sp>
        <p:nvSpPr>
          <p:cNvPr id="3" name="Content Placeholder 2"/>
          <p:cNvSpPr>
            <a:spLocks noGrp="1"/>
          </p:cNvSpPr>
          <p:nvPr>
            <p:ph idx="1"/>
          </p:nvPr>
        </p:nvSpPr>
        <p:spPr>
          <a:xfrm>
            <a:off x="0" y="995422"/>
            <a:ext cx="12192000" cy="5862577"/>
          </a:xfrm>
        </p:spPr>
        <p:txBody>
          <a:bodyPr>
            <a:normAutofit/>
          </a:bodyPr>
          <a:lstStyle/>
          <a:p>
            <a:pPr marL="0" indent="0">
              <a:buNone/>
            </a:pP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"Heavenly sunlight, heavenly sunlight, </a:t>
            </a:r>
            <a:endPar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Flooding </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my soul with glory divine</a:t>
            </a: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 (2 Peter 1:2-4)</a:t>
            </a:r>
            <a:endPar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Hallelujah</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 I am rejoicing, </a:t>
            </a:r>
            <a:endPar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Singing </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His praises, Jesus is mine</a:t>
            </a: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 (Col. 3:16-17)</a:t>
            </a:r>
          </a:p>
          <a:p>
            <a:pPr marL="0" indent="0">
              <a:buNone/>
            </a:pPr>
            <a:endParaRPr lang="en-US" sz="37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Since we have escaped the world’s corruption to become</a:t>
            </a:r>
          </a:p>
          <a:p>
            <a:pPr marL="0" indent="0">
              <a:buNone/>
            </a:pP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partakers of the divine nature, we are rejoicing for we </a:t>
            </a:r>
          </a:p>
          <a:p>
            <a:pPr marL="0" indent="0">
              <a:buNone/>
            </a:pP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belong to Christ.</a:t>
            </a:r>
            <a:endParaRPr lang="en-US" sz="37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01621609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10487</TotalTime>
  <Words>398</Words>
  <Application>Microsoft Office PowerPoint</Application>
  <PresentationFormat>Widescreen</PresentationFormat>
  <Paragraphs>53</Paragraphs>
  <Slides>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Tahoma</vt:lpstr>
      <vt:lpstr>Office Theme</vt:lpstr>
      <vt:lpstr>Hymns for Worship at Woodmont</vt:lpstr>
      <vt:lpstr>PowerPoint Presentation</vt:lpstr>
      <vt:lpstr> Walking in Sunlight by Henry J. Zelley 1899 </vt:lpstr>
      <vt:lpstr> Walking in Sunlight by Henry J. Zelley 1899 </vt:lpstr>
      <vt:lpstr> Walking in Sunlight by Henry J. Zelley 1899 </vt:lpstr>
      <vt:lpstr> Walking in Sunlight by Henry J. Zelley 1899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Steven Locklair</dc:creator>
  <cp:lastModifiedBy>Steven Locklair</cp:lastModifiedBy>
  <cp:revision>22</cp:revision>
  <cp:lastPrinted>2018-07-03T15:50:22Z</cp:lastPrinted>
  <dcterms:created xsi:type="dcterms:W3CDTF">2018-06-28T22:45:49Z</dcterms:created>
  <dcterms:modified xsi:type="dcterms:W3CDTF">2018-07-06T11:28:32Z</dcterms:modified>
</cp:coreProperties>
</file>