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55C78-E49F-4AB1-81F1-3755111CF6C0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73ACE-0755-46EC-B369-C23F13803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7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song was penciled on the flyleaf of his copy of B. W. Johnson's "Notes" early one Sunday morning in 1930 when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Teddlie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studying Revelation chapter 5 for his sermon while preaching in Belton, TX.  Baptized into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Christ 1903.  The 8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9 children in a singing family, 1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singing school at 9 taught by his brother Jim.  Went to school at Denton and Waco.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Soon after his baptism, he began teaching singing schools, producing gospel songs, and publishing hymnbooks. 130 hymns credited to him.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73ACE-0755-46EC-B369-C23F138035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2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22A9-8B43-4FB8-8666-D5095075CDA1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DC7A-ABE3-4528-AB8E-34857455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6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22A9-8B43-4FB8-8666-D5095075CDA1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DC7A-ABE3-4528-AB8E-34857455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22A9-8B43-4FB8-8666-D5095075CDA1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DC7A-ABE3-4528-AB8E-34857455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1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22A9-8B43-4FB8-8666-D5095075CDA1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DC7A-ABE3-4528-AB8E-34857455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6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22A9-8B43-4FB8-8666-D5095075CDA1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DC7A-ABE3-4528-AB8E-34857455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2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22A9-8B43-4FB8-8666-D5095075CDA1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DC7A-ABE3-4528-AB8E-34857455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22A9-8B43-4FB8-8666-D5095075CDA1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DC7A-ABE3-4528-AB8E-34857455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5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22A9-8B43-4FB8-8666-D5095075CDA1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DC7A-ABE3-4528-AB8E-34857455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22A9-8B43-4FB8-8666-D5095075CDA1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DC7A-ABE3-4528-AB8E-34857455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7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22A9-8B43-4FB8-8666-D5095075CDA1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DC7A-ABE3-4528-AB8E-34857455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0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22A9-8B43-4FB8-8666-D5095075CDA1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DC7A-ABE3-4528-AB8E-34857455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1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B22A9-8B43-4FB8-8666-D5095075CDA1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DC7A-ABE3-4528-AB8E-34857455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 Blessed Assurance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149- I Will Sing the Wondrous Story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100s- Lamb of God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34- Worthy art Thou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300- I Am Coming Lord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399- Face to Face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9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orthy art thou hym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199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4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4870"/>
          </a:xfrm>
        </p:spPr>
        <p:txBody>
          <a:bodyPr>
            <a:normAutofit/>
          </a:bodyPr>
          <a:lstStyle/>
          <a:p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Worthy Art Thou by </a:t>
            </a:r>
            <a:r>
              <a:rPr lang="en-US" sz="4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Tillit</a:t>
            </a:r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S. </a:t>
            </a:r>
            <a:r>
              <a:rPr lang="en-US" sz="4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Teddlie</a:t>
            </a:r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1885-1987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4870"/>
            <a:ext cx="12192000" cy="5793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"Worthy of praise is Christ our Redeemer,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5:9, 12)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Worthy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glory, honor, and power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(Rev. 5:12)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Worthy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all our souls’ adoration,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(Phil. 1:27; 4:8)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Worthy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 Thou! Worthy art Thou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!“ (Rev. 4:11)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exalted Christ because of His death, burial,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resurrection, &amp; therefore He is worthy of all our praise,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adoration, and honor (Phil. 2:5-11). 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7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4870"/>
          </a:xfrm>
        </p:spPr>
        <p:txBody>
          <a:bodyPr>
            <a:normAutofit/>
          </a:bodyPr>
          <a:lstStyle/>
          <a:p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Worthy Art Thou by </a:t>
            </a:r>
            <a:r>
              <a:rPr lang="en-US" sz="4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Tillit</a:t>
            </a:r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S. </a:t>
            </a:r>
            <a:r>
              <a:rPr lang="en-US" sz="4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Teddlie</a:t>
            </a:r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1885-1987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4870"/>
            <a:ext cx="12192000" cy="5793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"Lift up the voice in praise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devotion,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4:10 5:14)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Saints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all earth before Him should bow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(Rom. 14:11)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Angels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heaven worship Him saying,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1:6)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Worthy art Thou! Worthy art Thou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!’“</a:t>
            </a: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angels worship Christ &amp; all saints should bow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 Him because He is Deity (Matt. 4:10)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0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4870"/>
          </a:xfrm>
        </p:spPr>
        <p:txBody>
          <a:bodyPr>
            <a:normAutofit/>
          </a:bodyPr>
          <a:lstStyle/>
          <a:p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Worthy Art Thou by </a:t>
            </a:r>
            <a:r>
              <a:rPr lang="en-US" sz="4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Tillit</a:t>
            </a:r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S. </a:t>
            </a:r>
            <a:r>
              <a:rPr lang="en-US" sz="4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Teddlie</a:t>
            </a:r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1885-1987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4870"/>
            <a:ext cx="12192000" cy="5793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"Lord, may we come before Thee with singing,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 100)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Filled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Thy spirit, wisdom, and power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(Eph. 5:15ff)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ascribe Thee glory and honor;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4:9-11)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Worthy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 Thou! Worthy art Thou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!“</a:t>
            </a: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Being filled with God’s Spirit, wisdom, and power we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glorify and honor Him with our voices for He is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worthy to be praised forever!</a:t>
            </a: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 Blessed Assurance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149- I Will Sing the Wondrous Story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100s- Lamb of God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34- Worthy art Thou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300- I Am Coming Lord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399- Face to Face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93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432</Words>
  <Application>Microsoft Office PowerPoint</Application>
  <PresentationFormat>Widescreen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Worthy Art Thou by Tillit S. Teddlie 1885-1987</vt:lpstr>
      <vt:lpstr>Worthy Art Thou by Tillit S. Teddlie 1885-1987</vt:lpstr>
      <vt:lpstr>Worthy Art Thou by Tillit S. Teddlie 1885-1987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13</cp:revision>
  <dcterms:created xsi:type="dcterms:W3CDTF">2018-07-12T21:33:58Z</dcterms:created>
  <dcterms:modified xsi:type="dcterms:W3CDTF">2018-07-16T05:53:09Z</dcterms:modified>
</cp:coreProperties>
</file>