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0" r:id="rId2"/>
    <p:sldId id="256" r:id="rId3"/>
    <p:sldId id="257" r:id="rId4"/>
    <p:sldId id="258" r:id="rId5"/>
    <p:sldId id="259"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81" d="100"/>
          <a:sy n="81" d="100"/>
        </p:scale>
        <p:origin x="21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FB731A-5DA0-4C12-B4B1-BFDC7F88CBE7}" type="datetimeFigureOut">
              <a:rPr lang="en-US" smtClean="0"/>
              <a:t>8/19/2018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AA988E-2E95-45EB-98DD-7E2516595011}" type="slidenum">
              <a:rPr lang="en-US" smtClean="0"/>
              <a:t>‹#›</a:t>
            </a:fld>
            <a:endParaRPr lang="en-US"/>
          </a:p>
        </p:txBody>
      </p:sp>
    </p:spTree>
    <p:extLst>
      <p:ext uri="{BB962C8B-B14F-4D97-AF65-F5344CB8AC3E}">
        <p14:creationId xmlns:p14="http://schemas.microsoft.com/office/powerpoint/2010/main" val="1298832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psychologytoday.com/us/basics/self-esteem"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As</a:t>
            </a:r>
            <a:r>
              <a:rPr lang="en-US" sz="1200" b="0" i="0" kern="1200" baseline="0" dirty="0" smtClean="0">
                <a:solidFill>
                  <a:schemeClr val="tx1"/>
                </a:solidFill>
                <a:effectLst/>
                <a:latin typeface="+mn-lt"/>
                <a:ea typeface="+mn-ea"/>
                <a:cs typeface="+mn-cs"/>
              </a:rPr>
              <a:t> you start another year of school you’re going to need to foolproof your life.  </a:t>
            </a:r>
            <a:r>
              <a:rPr lang="en-US" sz="1200" b="0" i="0" kern="1200" dirty="0" smtClean="0">
                <a:solidFill>
                  <a:schemeClr val="tx1"/>
                </a:solidFill>
                <a:effectLst/>
                <a:latin typeface="+mn-lt"/>
                <a:ea typeface="+mn-ea"/>
                <a:cs typeface="+mn-cs"/>
              </a:rPr>
              <a:t>Foolproof- "safe against the incompetence of a fool</a:t>
            </a:r>
            <a:r>
              <a:rPr lang="en-US" sz="1200" b="0" i="0" kern="1200" dirty="0" smtClean="0">
                <a:solidFill>
                  <a:schemeClr val="tx1"/>
                </a:solidFill>
                <a:effectLst/>
                <a:latin typeface="+mn-lt"/>
                <a:ea typeface="+mn-ea"/>
                <a:cs typeface="+mn-cs"/>
              </a:rPr>
              <a:t>” Save</a:t>
            </a:r>
            <a:r>
              <a:rPr lang="en-US" sz="1200" b="0" i="0" kern="1200" baseline="0" dirty="0" smtClean="0">
                <a:solidFill>
                  <a:schemeClr val="tx1"/>
                </a:solidFill>
                <a:effectLst/>
                <a:latin typeface="+mn-lt"/>
                <a:ea typeface="+mn-ea"/>
                <a:cs typeface="+mn-cs"/>
              </a:rPr>
              <a:t> you much sorrow, pain, &amp; heartache, </a:t>
            </a:r>
            <a:r>
              <a:rPr lang="en-US" sz="1200" b="0" i="0" kern="1200" dirty="0" smtClean="0">
                <a:solidFill>
                  <a:schemeClr val="tx1"/>
                </a:solidFill>
                <a:effectLst/>
                <a:latin typeface="+mn-lt"/>
                <a:ea typeface="+mn-ea"/>
                <a:cs typeface="+mn-cs"/>
              </a:rPr>
              <a:t> Fools headed for a fall. Sending </a:t>
            </a:r>
            <a:r>
              <a:rPr lang="en-US" sz="1200" b="0" i="0" kern="1200" dirty="0" smtClean="0">
                <a:solidFill>
                  <a:schemeClr val="tx1"/>
                </a:solidFill>
                <a:effectLst/>
                <a:latin typeface="+mn-lt"/>
                <a:ea typeface="+mn-ea"/>
                <a:cs typeface="+mn-cs"/>
              </a:rPr>
              <a:t>a message by the hands of a fool is like cutting off one's feet or drinking poison. (26:6)  If you don’t learn how to foolproof your life you’re going to fall into sin with them,</a:t>
            </a:r>
            <a:r>
              <a:rPr lang="en-US" sz="1200" b="0" i="0" kern="1200" baseline="0" dirty="0" smtClean="0">
                <a:solidFill>
                  <a:schemeClr val="tx1"/>
                </a:solidFill>
                <a:effectLst/>
                <a:latin typeface="+mn-lt"/>
                <a:ea typeface="+mn-ea"/>
                <a:cs typeface="+mn-cs"/>
              </a:rPr>
              <a:t> suffer the temporal &amp; eternal consequences of foolishness (school of hard knocks).  Tempted to follow them because it </a:t>
            </a:r>
            <a:r>
              <a:rPr lang="en-US" sz="1200" b="0" i="0" kern="1200" baseline="0" dirty="0" smtClean="0">
                <a:solidFill>
                  <a:schemeClr val="tx1"/>
                </a:solidFill>
                <a:effectLst/>
                <a:latin typeface="+mn-lt"/>
                <a:ea typeface="+mn-ea"/>
                <a:cs typeface="+mn-cs"/>
              </a:rPr>
              <a:t>appears to be easier than a righteous life. </a:t>
            </a:r>
            <a:r>
              <a:rPr lang="en-US" sz="1200" b="0" i="0" kern="1200" dirty="0" smtClean="0">
                <a:solidFill>
                  <a:schemeClr val="tx1"/>
                </a:solidFill>
                <a:effectLst/>
                <a:latin typeface="+mn-lt"/>
                <a:ea typeface="+mn-ea"/>
                <a:cs typeface="+mn-cs"/>
              </a:rPr>
              <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Fools don’t listen</a:t>
            </a:r>
            <a:r>
              <a:rPr lang="en-US" sz="1200" b="0" i="0" kern="1200" baseline="0" dirty="0" smtClean="0">
                <a:solidFill>
                  <a:schemeClr val="tx1"/>
                </a:solidFill>
                <a:effectLst/>
                <a:latin typeface="+mn-lt"/>
                <a:ea typeface="+mn-ea"/>
                <a:cs typeface="+mn-cs"/>
              </a:rPr>
              <a:t> to wisdom. </a:t>
            </a:r>
            <a:r>
              <a:rPr lang="en-US" sz="1200" b="0" i="0" kern="1200" dirty="0" smtClean="0">
                <a:solidFill>
                  <a:schemeClr val="tx1"/>
                </a:solidFill>
                <a:effectLst/>
                <a:latin typeface="+mn-lt"/>
                <a:ea typeface="+mn-ea"/>
                <a:cs typeface="+mn-cs"/>
              </a:rPr>
              <a:t>“A proverb in the mouth of a fool is as useless as a paralyzed leg. (Pr. 26:7)  A fool is going to fall into sin &amp; destruction.</a:t>
            </a:r>
            <a:r>
              <a:rPr lang="en-US" sz="1200" b="0" i="0" kern="1200" baseline="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E7AA988E-2E95-45EB-98DD-7E2516595011}" type="slidenum">
              <a:rPr lang="en-US" smtClean="0"/>
              <a:t>2</a:t>
            </a:fld>
            <a:endParaRPr lang="en-US"/>
          </a:p>
        </p:txBody>
      </p:sp>
    </p:spTree>
    <p:extLst>
      <p:ext uri="{BB962C8B-B14F-4D97-AF65-F5344CB8AC3E}">
        <p14:creationId xmlns:p14="http://schemas.microsoft.com/office/powerpoint/2010/main" val="18065125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Eager please s</a:t>
            </a:r>
            <a:r>
              <a:rPr lang="en-US" sz="1200" b="0" i="0" u="none" strike="noStrike" kern="1200" dirty="0" smtClean="0">
                <a:solidFill>
                  <a:schemeClr val="tx1"/>
                </a:solidFill>
                <a:effectLst/>
                <a:latin typeface="+mn-lt"/>
                <a:ea typeface="+mn-ea"/>
                <a:cs typeface="+mn-cs"/>
                <a:hlinkClick r:id="rId3" tooltip="Psychology Today looks at self-worth"/>
              </a:rPr>
              <a:t>elf-worth</a:t>
            </a:r>
            <a:r>
              <a:rPr lang="en-US" sz="1200" b="0" i="0" u="none" strike="noStrike" kern="1200" baseline="0" dirty="0" smtClean="0">
                <a:solidFill>
                  <a:schemeClr val="tx1"/>
                </a:solidFill>
                <a:effectLst/>
                <a:latin typeface="+mn-lt"/>
                <a:ea typeface="+mn-ea"/>
                <a:cs typeface="+mn-cs"/>
              </a:rPr>
              <a:t> issue.  Want to be accepted </a:t>
            </a:r>
            <a:r>
              <a:rPr lang="en-US" sz="1200" b="0" i="0" u="none" strike="noStrike" kern="1200" baseline="0" dirty="0" smtClean="0">
                <a:solidFill>
                  <a:schemeClr val="tx1"/>
                </a:solidFill>
                <a:effectLst/>
                <a:latin typeface="+mn-lt"/>
                <a:ea typeface="+mn-ea"/>
                <a:cs typeface="+mn-cs"/>
              </a:rPr>
              <a:t>by </a:t>
            </a:r>
            <a:r>
              <a:rPr lang="en-US" sz="1200" b="0" i="0" u="none" strike="noStrike" kern="1200" baseline="0" dirty="0" smtClean="0">
                <a:solidFill>
                  <a:schemeClr val="tx1"/>
                </a:solidFill>
                <a:effectLst/>
                <a:latin typeface="+mn-lt"/>
                <a:ea typeface="+mn-ea"/>
                <a:cs typeface="+mn-cs"/>
              </a:rPr>
              <a:t>peers.  </a:t>
            </a:r>
            <a:r>
              <a:rPr lang="en-US" sz="1200" b="0" i="0" kern="1200" dirty="0" smtClean="0">
                <a:solidFill>
                  <a:schemeClr val="tx1"/>
                </a:solidFill>
                <a:effectLst/>
                <a:latin typeface="+mn-lt"/>
                <a:ea typeface="+mn-ea"/>
                <a:cs typeface="+mn-cs"/>
              </a:rPr>
              <a:t>Say yes to everything asked-</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accepted &amp; liked. People-pleasers suffered abuse- </a:t>
            </a:r>
            <a:r>
              <a:rPr lang="en-US" sz="1200" b="0" i="0" kern="1200" dirty="0" smtClean="0">
                <a:solidFill>
                  <a:schemeClr val="tx1"/>
                </a:solidFill>
                <a:effectLst/>
                <a:latin typeface="+mn-lt"/>
                <a:ea typeface="+mn-ea"/>
                <a:cs typeface="+mn-cs"/>
              </a:rPr>
              <a:t>please </a:t>
            </a:r>
            <a:r>
              <a:rPr lang="en-US" sz="1200" b="0" i="0" kern="1200" dirty="0" smtClean="0">
                <a:solidFill>
                  <a:schemeClr val="tx1"/>
                </a:solidFill>
                <a:effectLst/>
                <a:latin typeface="+mn-lt"/>
                <a:ea typeface="+mn-ea"/>
                <a:cs typeface="+mn-cs"/>
              </a:rPr>
              <a:t>those who mistreated them. Over time, </a:t>
            </a:r>
            <a:r>
              <a:rPr lang="en-US" sz="1200" b="0" i="0" kern="1200" dirty="0" smtClean="0">
                <a:solidFill>
                  <a:schemeClr val="tx1"/>
                </a:solidFill>
                <a:effectLst/>
                <a:latin typeface="+mn-lt"/>
                <a:ea typeface="+mn-ea"/>
                <a:cs typeface="+mn-cs"/>
              </a:rPr>
              <a:t>way </a:t>
            </a:r>
            <a:r>
              <a:rPr lang="en-US" sz="1200" b="0" i="0" kern="1200" dirty="0" smtClean="0">
                <a:solidFill>
                  <a:schemeClr val="tx1"/>
                </a:solidFill>
                <a:effectLst/>
                <a:latin typeface="+mn-lt"/>
                <a:ea typeface="+mn-ea"/>
                <a:cs typeface="+mn-cs"/>
              </a:rPr>
              <a:t>of life. Many confuse pleasing people with kindness. When reluctant to turn down request for a favor, they say things like, “I don’t want to be selfish,” or “I just want to be a good person.” thus others</a:t>
            </a:r>
            <a:r>
              <a:rPr lang="en-US" sz="1200" b="0" i="0" kern="1200" baseline="0" dirty="0" smtClean="0">
                <a:solidFill>
                  <a:schemeClr val="tx1"/>
                </a:solidFill>
                <a:effectLst/>
                <a:latin typeface="+mn-lt"/>
                <a:ea typeface="+mn-ea"/>
                <a:cs typeface="+mn-cs"/>
              </a:rPr>
              <a:t> take advantage</a:t>
            </a:r>
            <a:r>
              <a:rPr lang="en-US" sz="1200" b="0" i="0" kern="1200" dirty="0" smtClean="0">
                <a:solidFill>
                  <a:schemeClr val="tx1"/>
                </a:solidFill>
                <a:effectLst/>
                <a:latin typeface="+mn-lt"/>
                <a:ea typeface="+mn-ea"/>
                <a:cs typeface="+mn-cs"/>
              </a:rPr>
              <a:t> of them</a:t>
            </a:r>
            <a:r>
              <a:rPr lang="en-US" sz="1200" b="0" i="0" kern="1200" dirty="0" smtClean="0">
                <a:solidFill>
                  <a:schemeClr val="tx1"/>
                </a:solidFill>
                <a:effectLst/>
                <a:latin typeface="+mn-lt"/>
                <a:ea typeface="+mn-ea"/>
                <a:cs typeface="+mn-cs"/>
              </a:rPr>
              <a:t>.  Don’t </a:t>
            </a:r>
            <a:r>
              <a:rPr lang="en-US" sz="1200" b="0" i="0" kern="1200" dirty="0" smtClean="0">
                <a:solidFill>
                  <a:schemeClr val="tx1"/>
                </a:solidFill>
                <a:effectLst/>
                <a:latin typeface="+mn-lt"/>
                <a:ea typeface="+mn-ea"/>
                <a:cs typeface="+mn-cs"/>
              </a:rPr>
              <a:t>be a people pleaser,</a:t>
            </a:r>
            <a:r>
              <a:rPr lang="en-US" sz="1200" b="0" i="0" kern="1200" baseline="0" dirty="0" smtClean="0">
                <a:solidFill>
                  <a:schemeClr val="tx1"/>
                </a:solidFill>
                <a:effectLst/>
                <a:latin typeface="+mn-lt"/>
                <a:ea typeface="+mn-ea"/>
                <a:cs typeface="+mn-cs"/>
              </a:rPr>
              <a:t> fear God &amp; obey Him &amp; you won’t fall into that trap of their evil schemes. I dare you to do this! Peer pressure? Will you be a fool &amp; give in to steal, drink, gamble? </a:t>
            </a:r>
            <a:endParaRPr lang="en-US" dirty="0"/>
          </a:p>
        </p:txBody>
      </p:sp>
      <p:sp>
        <p:nvSpPr>
          <p:cNvPr id="4" name="Slide Number Placeholder 3"/>
          <p:cNvSpPr>
            <a:spLocks noGrp="1"/>
          </p:cNvSpPr>
          <p:nvPr>
            <p:ph type="sldNum" sz="quarter" idx="10"/>
          </p:nvPr>
        </p:nvSpPr>
        <p:spPr/>
        <p:txBody>
          <a:bodyPr/>
          <a:lstStyle/>
          <a:p>
            <a:fld id="{E7AA988E-2E95-45EB-98DD-7E2516595011}" type="slidenum">
              <a:rPr lang="en-US" smtClean="0"/>
              <a:t>3</a:t>
            </a:fld>
            <a:endParaRPr lang="en-US"/>
          </a:p>
        </p:txBody>
      </p:sp>
    </p:spTree>
    <p:extLst>
      <p:ext uri="{BB962C8B-B14F-4D97-AF65-F5344CB8AC3E}">
        <p14:creationId xmlns:p14="http://schemas.microsoft.com/office/powerpoint/2010/main" val="1793722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Maybe got lazy over summer, hard to get into routine,</a:t>
            </a:r>
            <a:r>
              <a:rPr lang="en-US" baseline="0" dirty="0" smtClean="0"/>
              <a:t> just a little more sleep when alarm goes off tomorrow.  Lazy make ridiculous excuses why they can’t get their work done.  My computer deleted all my work.  The Lazy cheat on their homework, quizzes, or tests. Don’t help them cheat just as bad as cheating. Enabling their sinful behavior. End up poor or out on the streets begging strangers for money, always dependent on others. Telling same old lies to get what you want. God wants you to be diligent.  It will satisfy your soul (make fat). Be diligent to present yourself approved to God as a workmen.</a:t>
            </a:r>
            <a:endParaRPr lang="en-US" dirty="0"/>
          </a:p>
        </p:txBody>
      </p:sp>
      <p:sp>
        <p:nvSpPr>
          <p:cNvPr id="4" name="Slide Number Placeholder 3"/>
          <p:cNvSpPr>
            <a:spLocks noGrp="1"/>
          </p:cNvSpPr>
          <p:nvPr>
            <p:ph type="sldNum" sz="quarter" idx="10"/>
          </p:nvPr>
        </p:nvSpPr>
        <p:spPr/>
        <p:txBody>
          <a:bodyPr/>
          <a:lstStyle/>
          <a:p>
            <a:fld id="{E7AA988E-2E95-45EB-98DD-7E2516595011}" type="slidenum">
              <a:rPr lang="en-US" smtClean="0"/>
              <a:t>4</a:t>
            </a:fld>
            <a:endParaRPr lang="en-US"/>
          </a:p>
        </p:txBody>
      </p:sp>
    </p:spTree>
    <p:extLst>
      <p:ext uri="{BB962C8B-B14F-4D97-AF65-F5344CB8AC3E}">
        <p14:creationId xmlns:p14="http://schemas.microsoft.com/office/powerpoint/2010/main" val="26099100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Fool make you mad</a:t>
            </a:r>
            <a:r>
              <a:rPr lang="en-US" baseline="0" dirty="0" smtClean="0"/>
              <a:t> with foolishness, crazy antics, dares, class clown is popular, life of the party </a:t>
            </a:r>
            <a:r>
              <a:rPr lang="en-US" baseline="0" dirty="0" smtClean="0"/>
              <a:t>drinker gets </a:t>
            </a:r>
            <a:r>
              <a:rPr lang="en-US" baseline="0" dirty="0" smtClean="0"/>
              <a:t>attention.  </a:t>
            </a:r>
            <a:r>
              <a:rPr lang="en-US" baseline="0" dirty="0" smtClean="0"/>
              <a:t>Rebuke </a:t>
            </a:r>
            <a:r>
              <a:rPr lang="en-US" baseline="0" dirty="0" smtClean="0"/>
              <a:t>them </a:t>
            </a:r>
            <a:r>
              <a:rPr lang="en-US" baseline="0" dirty="0" smtClean="0"/>
              <a:t>worse </a:t>
            </a:r>
            <a:r>
              <a:rPr lang="en-US" baseline="0" dirty="0" smtClean="0"/>
              <a:t>than a bear with her </a:t>
            </a:r>
            <a:r>
              <a:rPr lang="en-US" baseline="0" dirty="0" smtClean="0"/>
              <a:t>cubs, beat sense into them won’t happen. </a:t>
            </a:r>
            <a:r>
              <a:rPr lang="en-US" baseline="0" dirty="0" smtClean="0"/>
              <a:t>(</a:t>
            </a:r>
            <a:r>
              <a:rPr lang="en-US" baseline="0" dirty="0" smtClean="0"/>
              <a:t>17:10, 12</a:t>
            </a:r>
            <a:r>
              <a:rPr lang="en-US" baseline="0" dirty="0" smtClean="0"/>
              <a:t>) Don’t associate with strife makers.  Help them out of trouble only have to do it again (enabler) . They are strife makers, you should learn to be a peacemaker.  Control your anger.  Practice.  God will help you.  Power of prayer, humility, and diligence</a:t>
            </a:r>
            <a:r>
              <a:rPr lang="en-US" baseline="0" dirty="0" smtClean="0"/>
              <a:t>.  Fool is headed for a fall which leads to a path of destruction because they refused to foolproof their lives with the wisdom of God’s word, fear &amp; obey God.  Many are headed for hell while the humble are headed for heaven because they heeded the healthy wholesome words of eternal life (Mt. 7:13-14). Highway to heaven or hell?</a:t>
            </a:r>
            <a:endParaRPr lang="en-US" baseline="0" dirty="0" smtClean="0"/>
          </a:p>
          <a:p>
            <a:r>
              <a:rPr lang="en-US" baseline="0" dirty="0" smtClean="0"/>
              <a:t>.</a:t>
            </a:r>
            <a:endParaRPr lang="en-US" dirty="0"/>
          </a:p>
        </p:txBody>
      </p:sp>
      <p:sp>
        <p:nvSpPr>
          <p:cNvPr id="4" name="Slide Number Placeholder 3"/>
          <p:cNvSpPr>
            <a:spLocks noGrp="1"/>
          </p:cNvSpPr>
          <p:nvPr>
            <p:ph type="sldNum" sz="quarter" idx="10"/>
          </p:nvPr>
        </p:nvSpPr>
        <p:spPr/>
        <p:txBody>
          <a:bodyPr/>
          <a:lstStyle/>
          <a:p>
            <a:fld id="{E7AA988E-2E95-45EB-98DD-7E2516595011}" type="slidenum">
              <a:rPr lang="en-US" smtClean="0"/>
              <a:t>5</a:t>
            </a:fld>
            <a:endParaRPr lang="en-US"/>
          </a:p>
        </p:txBody>
      </p:sp>
    </p:spTree>
    <p:extLst>
      <p:ext uri="{BB962C8B-B14F-4D97-AF65-F5344CB8AC3E}">
        <p14:creationId xmlns:p14="http://schemas.microsoft.com/office/powerpoint/2010/main" val="1406791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4DDCDA-58C9-4F53-945C-73FFB8ACD6C4}" type="datetimeFigureOut">
              <a:rPr lang="en-US" smtClean="0"/>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333107-C824-431A-B44A-90D7BF49B165}" type="slidenum">
              <a:rPr lang="en-US" smtClean="0"/>
              <a:t>‹#›</a:t>
            </a:fld>
            <a:endParaRPr lang="en-US"/>
          </a:p>
        </p:txBody>
      </p:sp>
    </p:spTree>
    <p:extLst>
      <p:ext uri="{BB962C8B-B14F-4D97-AF65-F5344CB8AC3E}">
        <p14:creationId xmlns:p14="http://schemas.microsoft.com/office/powerpoint/2010/main" val="4168239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4DDCDA-58C9-4F53-945C-73FFB8ACD6C4}" type="datetimeFigureOut">
              <a:rPr lang="en-US" smtClean="0"/>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333107-C824-431A-B44A-90D7BF49B165}" type="slidenum">
              <a:rPr lang="en-US" smtClean="0"/>
              <a:t>‹#›</a:t>
            </a:fld>
            <a:endParaRPr lang="en-US"/>
          </a:p>
        </p:txBody>
      </p:sp>
    </p:spTree>
    <p:extLst>
      <p:ext uri="{BB962C8B-B14F-4D97-AF65-F5344CB8AC3E}">
        <p14:creationId xmlns:p14="http://schemas.microsoft.com/office/powerpoint/2010/main" val="4155365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4DDCDA-58C9-4F53-945C-73FFB8ACD6C4}" type="datetimeFigureOut">
              <a:rPr lang="en-US" smtClean="0"/>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333107-C824-431A-B44A-90D7BF49B165}" type="slidenum">
              <a:rPr lang="en-US" smtClean="0"/>
              <a:t>‹#›</a:t>
            </a:fld>
            <a:endParaRPr lang="en-US"/>
          </a:p>
        </p:txBody>
      </p:sp>
    </p:spTree>
    <p:extLst>
      <p:ext uri="{BB962C8B-B14F-4D97-AF65-F5344CB8AC3E}">
        <p14:creationId xmlns:p14="http://schemas.microsoft.com/office/powerpoint/2010/main" val="1024083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4DDCDA-58C9-4F53-945C-73FFB8ACD6C4}" type="datetimeFigureOut">
              <a:rPr lang="en-US" smtClean="0"/>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333107-C824-431A-B44A-90D7BF49B165}" type="slidenum">
              <a:rPr lang="en-US" smtClean="0"/>
              <a:t>‹#›</a:t>
            </a:fld>
            <a:endParaRPr lang="en-US"/>
          </a:p>
        </p:txBody>
      </p:sp>
    </p:spTree>
    <p:extLst>
      <p:ext uri="{BB962C8B-B14F-4D97-AF65-F5344CB8AC3E}">
        <p14:creationId xmlns:p14="http://schemas.microsoft.com/office/powerpoint/2010/main" val="1630503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4DDCDA-58C9-4F53-945C-73FFB8ACD6C4}" type="datetimeFigureOut">
              <a:rPr lang="en-US" smtClean="0"/>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333107-C824-431A-B44A-90D7BF49B165}" type="slidenum">
              <a:rPr lang="en-US" smtClean="0"/>
              <a:t>‹#›</a:t>
            </a:fld>
            <a:endParaRPr lang="en-US"/>
          </a:p>
        </p:txBody>
      </p:sp>
    </p:spTree>
    <p:extLst>
      <p:ext uri="{BB962C8B-B14F-4D97-AF65-F5344CB8AC3E}">
        <p14:creationId xmlns:p14="http://schemas.microsoft.com/office/powerpoint/2010/main" val="215412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4DDCDA-58C9-4F53-945C-73FFB8ACD6C4}" type="datetimeFigureOut">
              <a:rPr lang="en-US" smtClean="0"/>
              <a:t>8/19/2018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333107-C824-431A-B44A-90D7BF49B165}" type="slidenum">
              <a:rPr lang="en-US" smtClean="0"/>
              <a:t>‹#›</a:t>
            </a:fld>
            <a:endParaRPr lang="en-US"/>
          </a:p>
        </p:txBody>
      </p:sp>
    </p:spTree>
    <p:extLst>
      <p:ext uri="{BB962C8B-B14F-4D97-AF65-F5344CB8AC3E}">
        <p14:creationId xmlns:p14="http://schemas.microsoft.com/office/powerpoint/2010/main" val="2220863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4DDCDA-58C9-4F53-945C-73FFB8ACD6C4}" type="datetimeFigureOut">
              <a:rPr lang="en-US" smtClean="0"/>
              <a:t>8/19/2018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333107-C824-431A-B44A-90D7BF49B165}" type="slidenum">
              <a:rPr lang="en-US" smtClean="0"/>
              <a:t>‹#›</a:t>
            </a:fld>
            <a:endParaRPr lang="en-US"/>
          </a:p>
        </p:txBody>
      </p:sp>
    </p:spTree>
    <p:extLst>
      <p:ext uri="{BB962C8B-B14F-4D97-AF65-F5344CB8AC3E}">
        <p14:creationId xmlns:p14="http://schemas.microsoft.com/office/powerpoint/2010/main" val="1601506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4DDCDA-58C9-4F53-945C-73FFB8ACD6C4}" type="datetimeFigureOut">
              <a:rPr lang="en-US" smtClean="0"/>
              <a:t>8/19/2018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333107-C824-431A-B44A-90D7BF49B165}" type="slidenum">
              <a:rPr lang="en-US" smtClean="0"/>
              <a:t>‹#›</a:t>
            </a:fld>
            <a:endParaRPr lang="en-US"/>
          </a:p>
        </p:txBody>
      </p:sp>
    </p:spTree>
    <p:extLst>
      <p:ext uri="{BB962C8B-B14F-4D97-AF65-F5344CB8AC3E}">
        <p14:creationId xmlns:p14="http://schemas.microsoft.com/office/powerpoint/2010/main" val="690064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4DDCDA-58C9-4F53-945C-73FFB8ACD6C4}" type="datetimeFigureOut">
              <a:rPr lang="en-US" smtClean="0"/>
              <a:t>8/19/2018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333107-C824-431A-B44A-90D7BF49B165}" type="slidenum">
              <a:rPr lang="en-US" smtClean="0"/>
              <a:t>‹#›</a:t>
            </a:fld>
            <a:endParaRPr lang="en-US"/>
          </a:p>
        </p:txBody>
      </p:sp>
    </p:spTree>
    <p:extLst>
      <p:ext uri="{BB962C8B-B14F-4D97-AF65-F5344CB8AC3E}">
        <p14:creationId xmlns:p14="http://schemas.microsoft.com/office/powerpoint/2010/main" val="2894659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4DDCDA-58C9-4F53-945C-73FFB8ACD6C4}" type="datetimeFigureOut">
              <a:rPr lang="en-US" smtClean="0"/>
              <a:t>8/19/2018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333107-C824-431A-B44A-90D7BF49B165}" type="slidenum">
              <a:rPr lang="en-US" smtClean="0"/>
              <a:t>‹#›</a:t>
            </a:fld>
            <a:endParaRPr lang="en-US"/>
          </a:p>
        </p:txBody>
      </p:sp>
    </p:spTree>
    <p:extLst>
      <p:ext uri="{BB962C8B-B14F-4D97-AF65-F5344CB8AC3E}">
        <p14:creationId xmlns:p14="http://schemas.microsoft.com/office/powerpoint/2010/main" val="2326846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4DDCDA-58C9-4F53-945C-73FFB8ACD6C4}" type="datetimeFigureOut">
              <a:rPr lang="en-US" smtClean="0"/>
              <a:t>8/19/2018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333107-C824-431A-B44A-90D7BF49B165}" type="slidenum">
              <a:rPr lang="en-US" smtClean="0"/>
              <a:t>‹#›</a:t>
            </a:fld>
            <a:endParaRPr lang="en-US"/>
          </a:p>
        </p:txBody>
      </p:sp>
    </p:spTree>
    <p:extLst>
      <p:ext uri="{BB962C8B-B14F-4D97-AF65-F5344CB8AC3E}">
        <p14:creationId xmlns:p14="http://schemas.microsoft.com/office/powerpoint/2010/main" val="3992357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4DDCDA-58C9-4F53-945C-73FFB8ACD6C4}" type="datetimeFigureOut">
              <a:rPr lang="en-US" smtClean="0"/>
              <a:t>8/19/2018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333107-C824-431A-B44A-90D7BF49B165}" type="slidenum">
              <a:rPr lang="en-US" smtClean="0"/>
              <a:t>‹#›</a:t>
            </a:fld>
            <a:endParaRPr lang="en-US"/>
          </a:p>
        </p:txBody>
      </p:sp>
    </p:spTree>
    <p:extLst>
      <p:ext uri="{BB962C8B-B14F-4D97-AF65-F5344CB8AC3E}">
        <p14:creationId xmlns:p14="http://schemas.microsoft.com/office/powerpoint/2010/main" val="27942625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6s- Magnify, O Magnify</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399- Face to Face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10s- My Eyes Have Seen Your Glory</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242- Only a Shadow Between</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293- Come to Jesus </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479- I Know that My Redeemer Lives</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759193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Image result for foolproof your lif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75172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53295"/>
          </a:xfrm>
        </p:spPr>
        <p:txBody>
          <a:bodyPr>
            <a:norm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Foolproof your Life at School/Work</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53296"/>
            <a:ext cx="12192000" cy="5804704"/>
          </a:xfrm>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Don’t be a People Pleaser, Fear God &amp; Obey Him</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(Pr. 1:7ff; Eccl. 11:9-12:1, 13; Col. 3:22ff; Mt. 7:24ff)</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613844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53295"/>
          </a:xfrm>
        </p:spPr>
        <p:txBody>
          <a:bodyPr>
            <a:norm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Foolproof your Life at School/Work</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53296"/>
            <a:ext cx="12192000" cy="5804704"/>
          </a:xfrm>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Don’t be a People Pleaser, Fear God &amp; Obey Him</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(Pr. 1:7ff; Eccl. 11:9-12:1, 13; Col. 3:22ff; Mt. 7:24ff)</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Don’t be Lazy, Be Diligent </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(Pr. 6:6-11; 26:13-16; 10:4; 13:4; 21:5; 2 Tim. 2:15)</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043716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53295"/>
          </a:xfrm>
        </p:spPr>
        <p:txBody>
          <a:bodyPr>
            <a:norm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Foolproof your Life at School/Work</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53296"/>
            <a:ext cx="12192000" cy="5804704"/>
          </a:xfrm>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Don’t be a People Pleaser, Fear God &amp; Obey Him</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(Pr. 1:7ff; Eccl. 11:9-12:1, 13; Col. 3:22ff; Mt. 7:24ff)</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Don’t be Lazy, Be Diligent </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(Pr. 6:6-11; 26:13-16; 10:4; 13:4; 21:5; 2 Tim. 2:15)</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Don’t be Hot Tempered, Be Cool (slow to anger)</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(Pr. 29:22; 26:21; 22:24; 19:19; 17:27; 16:32;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15:1;</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James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1:19-20; cf. Titus 3:3-7)</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516387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endParaRPr lang="en-US" sz="550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smtClean="0">
                <a:solidFill>
                  <a:schemeClr val="bg1"/>
                </a:solidFill>
              </a:rPr>
              <a:t>6s- Magnify, O Magnify</a:t>
            </a:r>
          </a:p>
          <a:p>
            <a:pPr marL="0" indent="0">
              <a:buNone/>
            </a:pPr>
            <a:r>
              <a:rPr lang="en-US" sz="4400" smtClean="0">
                <a:solidFill>
                  <a:schemeClr val="bg1"/>
                </a:solidFill>
              </a:rPr>
              <a:t>399- Face to Face</a:t>
            </a:r>
          </a:p>
          <a:p>
            <a:pPr marL="0" indent="0">
              <a:buNone/>
            </a:pPr>
            <a:r>
              <a:rPr lang="en-US" sz="4400" smtClean="0">
                <a:solidFill>
                  <a:schemeClr val="bg1"/>
                </a:solidFill>
              </a:rPr>
              <a:t>10s- My Eyes Have Seen Your Glory</a:t>
            </a:r>
          </a:p>
          <a:p>
            <a:pPr marL="0" indent="0">
              <a:buNone/>
            </a:pPr>
            <a:r>
              <a:rPr lang="en-US" sz="4400" smtClean="0">
                <a:solidFill>
                  <a:schemeClr val="bg1"/>
                </a:solidFill>
              </a:rPr>
              <a:t>242- Only a Shadow Between</a:t>
            </a:r>
          </a:p>
          <a:p>
            <a:pPr marL="0" indent="0">
              <a:buNone/>
            </a:pPr>
            <a:r>
              <a:rPr lang="en-US" sz="4400" smtClean="0">
                <a:solidFill>
                  <a:schemeClr val="bg1"/>
                </a:solidFill>
              </a:rPr>
              <a:t>293- Come to Jesus </a:t>
            </a:r>
          </a:p>
          <a:p>
            <a:pPr marL="0" indent="0">
              <a:buNone/>
            </a:pPr>
            <a:r>
              <a:rPr lang="en-US" sz="4400" smtClean="0">
                <a:solidFill>
                  <a:schemeClr val="bg1"/>
                </a:solidFill>
              </a:rPr>
              <a:t>479- I Know that My Redeemer Lives</a:t>
            </a:r>
            <a:endParaRPr lang="en-US" sz="4400">
              <a:solidFill>
                <a:schemeClr val="bg1"/>
              </a:solidFill>
            </a:endParaRPr>
          </a:p>
        </p:txBody>
      </p:sp>
    </p:spTree>
    <p:extLst>
      <p:ext uri="{BB962C8B-B14F-4D97-AF65-F5344CB8AC3E}">
        <p14:creationId xmlns:p14="http://schemas.microsoft.com/office/powerpoint/2010/main" val="490133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848</TotalTime>
  <Words>710</Words>
  <Application>Microsoft Office PowerPoint</Application>
  <PresentationFormat>Widescreen</PresentationFormat>
  <Paragraphs>42</Paragraphs>
  <Slides>6</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Tahoma</vt:lpstr>
      <vt:lpstr>Office Theme</vt:lpstr>
      <vt:lpstr>Hymns for Worship at Woodmont</vt:lpstr>
      <vt:lpstr>PowerPoint Presentation</vt:lpstr>
      <vt:lpstr>Foolproof your Life at School/Work</vt:lpstr>
      <vt:lpstr>Foolproof your Life at School/Work</vt:lpstr>
      <vt:lpstr>Foolproof your Life at School/Work</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20</cp:revision>
  <dcterms:created xsi:type="dcterms:W3CDTF">2018-08-19T03:42:38Z</dcterms:created>
  <dcterms:modified xsi:type="dcterms:W3CDTF">2018-08-19T17:53:03Z</dcterms:modified>
</cp:coreProperties>
</file>