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56" r:id="rId3"/>
    <p:sldId id="257" r:id="rId4"/>
    <p:sldId id="258" r:id="rId5"/>
    <p:sldId id="259" r:id="rId6"/>
    <p:sldId id="260" r:id="rId7"/>
    <p:sldId id="261" r:id="rId8"/>
    <p:sldId id="263"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D4A2B67D-BF3A-42B2-B54D-14ED5D93F883}" type="datetimeFigureOut">
              <a:rPr lang="en-US" smtClean="0"/>
              <a:t>8/26/2018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D1CC493-1BC2-4993-AF61-1D704F9F7C78}" type="slidenum">
              <a:rPr lang="en-US" smtClean="0"/>
              <a:t>‹#›</a:t>
            </a:fld>
            <a:endParaRPr lang="en-US"/>
          </a:p>
        </p:txBody>
      </p:sp>
    </p:spTree>
    <p:extLst>
      <p:ext uri="{BB962C8B-B14F-4D97-AF65-F5344CB8AC3E}">
        <p14:creationId xmlns:p14="http://schemas.microsoft.com/office/powerpoint/2010/main" val="3854503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62D3D5F3-4FE3-43E5-A3C2-18C16EC8367A}" type="datetimeFigureOut">
              <a:rPr lang="en-US" smtClean="0"/>
              <a:t>8/26/2018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D8118D97-CF88-4CED-995D-D1C1295AAE43}" type="slidenum">
              <a:rPr lang="en-US" smtClean="0"/>
              <a:t>‹#›</a:t>
            </a:fld>
            <a:endParaRPr lang="en-US"/>
          </a:p>
        </p:txBody>
      </p:sp>
    </p:spTree>
    <p:extLst>
      <p:ext uri="{BB962C8B-B14F-4D97-AF65-F5344CB8AC3E}">
        <p14:creationId xmlns:p14="http://schemas.microsoft.com/office/powerpoint/2010/main" val="1909469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1829-1907  </a:t>
            </a:r>
            <a:r>
              <a:rPr lang="en-US" sz="1200" b="0" i="0" kern="1200" dirty="0" smtClean="0">
                <a:solidFill>
                  <a:schemeClr val="tx1"/>
                </a:solidFill>
                <a:effectLst/>
                <a:latin typeface="+mn-lt"/>
                <a:ea typeface="+mn-ea"/>
                <a:cs typeface="+mn-cs"/>
              </a:rPr>
              <a:t>She taught children in Baltimore for 50 years.  She wrote over 200 songs mainly for children. Probably writing about them in this song. They were ‘lone and tempest tossed’, had ‘broken’ hearts, felt ‘fear’ and ‘grief’, and walked in ‘gloom’. Not a very happy picture, huh? 1800’s were tough w/o modern advances in medicine</a:t>
            </a:r>
            <a:r>
              <a:rPr lang="en-US" sz="1200" b="0" i="0" kern="1200" baseline="0" dirty="0" smtClean="0">
                <a:solidFill>
                  <a:schemeClr val="tx1"/>
                </a:solidFill>
                <a:effectLst/>
                <a:latin typeface="+mn-lt"/>
                <a:ea typeface="+mn-ea"/>
                <a:cs typeface="+mn-cs"/>
              </a:rPr>
              <a:t>. B</a:t>
            </a:r>
            <a:r>
              <a:rPr lang="en-US" sz="1200" b="0" i="0" kern="1200" dirty="0" smtClean="0">
                <a:solidFill>
                  <a:schemeClr val="tx1"/>
                </a:solidFill>
                <a:effectLst/>
                <a:latin typeface="+mn-lt"/>
                <a:ea typeface="+mn-ea"/>
                <a:cs typeface="+mn-cs"/>
              </a:rPr>
              <a:t>ible taught on Sundays, both in the classroom and with her poetic pen.</a:t>
            </a:r>
            <a:endParaRPr lang="en-US" dirty="0"/>
          </a:p>
        </p:txBody>
      </p:sp>
      <p:sp>
        <p:nvSpPr>
          <p:cNvPr id="4" name="Slide Number Placeholder 3"/>
          <p:cNvSpPr>
            <a:spLocks noGrp="1"/>
          </p:cNvSpPr>
          <p:nvPr>
            <p:ph type="sldNum" sz="quarter" idx="10"/>
          </p:nvPr>
        </p:nvSpPr>
        <p:spPr/>
        <p:txBody>
          <a:bodyPr/>
          <a:lstStyle/>
          <a:p>
            <a:fld id="{D8118D97-CF88-4CED-995D-D1C1295AAE43}" type="slidenum">
              <a:rPr lang="en-US" smtClean="0"/>
              <a:t>2</a:t>
            </a:fld>
            <a:endParaRPr lang="en-US"/>
          </a:p>
        </p:txBody>
      </p:sp>
    </p:spTree>
    <p:extLst>
      <p:ext uri="{BB962C8B-B14F-4D97-AF65-F5344CB8AC3E}">
        <p14:creationId xmlns:p14="http://schemas.microsoft.com/office/powerpoint/2010/main" val="1370397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word gilding refers to applying a thin gold leaf or layer to a surface.  We know that Israel crossed the Jordan to enter the Promised Land.  For us Jordan is a figure of death; of passing from this life into eternity.  For the faithful child of God death should hold no fear.  It is the doorway into Paradise and eventually Heaven, the eternal home of the soul.  The song teaches us the value of death!  It is a wonderful experience for those who are prepared (Ps. 116:15).    By the eye of faith we can see the golden shores of death which beckons us to eternal life with God in heaven.</a:t>
            </a:r>
          </a:p>
          <a:p>
            <a:endParaRPr lang="en-US" dirty="0"/>
          </a:p>
        </p:txBody>
      </p:sp>
      <p:sp>
        <p:nvSpPr>
          <p:cNvPr id="4" name="Slide Number Placeholder 3"/>
          <p:cNvSpPr>
            <a:spLocks noGrp="1"/>
          </p:cNvSpPr>
          <p:nvPr>
            <p:ph type="sldNum" sz="quarter" idx="10"/>
          </p:nvPr>
        </p:nvSpPr>
        <p:spPr/>
        <p:txBody>
          <a:bodyPr/>
          <a:lstStyle/>
          <a:p>
            <a:fld id="{D8118D97-CF88-4CED-995D-D1C1295AAE43}" type="slidenum">
              <a:rPr lang="en-US" smtClean="0"/>
              <a:t>6</a:t>
            </a:fld>
            <a:endParaRPr lang="en-US"/>
          </a:p>
        </p:txBody>
      </p:sp>
    </p:spTree>
    <p:extLst>
      <p:ext uri="{BB962C8B-B14F-4D97-AF65-F5344CB8AC3E}">
        <p14:creationId xmlns:p14="http://schemas.microsoft.com/office/powerpoint/2010/main" val="3173136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word gilding refers to applying a thin gold leaf or layer to a surface.  We know that Israel crossed the Jordan to enter the Promised Land.  For us Jordan is a figure of death; of passing from this life into eternity.  For the faithful child of God death should hold no fear.  It is the doorway into Paradise and eventually Heaven, the eternal home of the soul.  The song teaches us the value of death!  It is a wonderful experience for those who are prepared (Ps. 116:15).    By the eye of faith we can see the golden shores of death which beckons us to eternal life with God in heaven.</a:t>
            </a:r>
          </a:p>
          <a:p>
            <a:endParaRPr lang="en-US" dirty="0"/>
          </a:p>
        </p:txBody>
      </p:sp>
      <p:sp>
        <p:nvSpPr>
          <p:cNvPr id="4" name="Slide Number Placeholder 3"/>
          <p:cNvSpPr>
            <a:spLocks noGrp="1"/>
          </p:cNvSpPr>
          <p:nvPr>
            <p:ph type="sldNum" sz="quarter" idx="10"/>
          </p:nvPr>
        </p:nvSpPr>
        <p:spPr/>
        <p:txBody>
          <a:bodyPr/>
          <a:lstStyle/>
          <a:p>
            <a:fld id="{D8118D97-CF88-4CED-995D-D1C1295AAE43}" type="slidenum">
              <a:rPr lang="en-US" smtClean="0"/>
              <a:t>7</a:t>
            </a:fld>
            <a:endParaRPr lang="en-US"/>
          </a:p>
        </p:txBody>
      </p:sp>
    </p:spTree>
    <p:extLst>
      <p:ext uri="{BB962C8B-B14F-4D97-AF65-F5344CB8AC3E}">
        <p14:creationId xmlns:p14="http://schemas.microsoft.com/office/powerpoint/2010/main" val="219709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0826F-65FD-491B-BC2D-931A0FB3CE1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269306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0826F-65FD-491B-BC2D-931A0FB3CE1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15373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0826F-65FD-491B-BC2D-931A0FB3CE1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263074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0826F-65FD-491B-BC2D-931A0FB3CE1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102372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0826F-65FD-491B-BC2D-931A0FB3CE14}"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223930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0826F-65FD-491B-BC2D-931A0FB3CE14}"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245252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0826F-65FD-491B-BC2D-931A0FB3CE14}"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99318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0826F-65FD-491B-BC2D-931A0FB3CE14}"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286057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0826F-65FD-491B-BC2D-931A0FB3CE14}"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183056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0826F-65FD-491B-BC2D-931A0FB3CE14}"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341766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0826F-65FD-491B-BC2D-931A0FB3CE14}"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CCD20-124F-4FC9-A9E9-D430C9ABB660}" type="slidenum">
              <a:rPr lang="en-US" smtClean="0"/>
              <a:t>‹#›</a:t>
            </a:fld>
            <a:endParaRPr lang="en-US"/>
          </a:p>
        </p:txBody>
      </p:sp>
    </p:spTree>
    <p:extLst>
      <p:ext uri="{BB962C8B-B14F-4D97-AF65-F5344CB8AC3E}">
        <p14:creationId xmlns:p14="http://schemas.microsoft.com/office/powerpoint/2010/main" val="344792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0826F-65FD-491B-BC2D-931A0FB3CE14}" type="datetimeFigureOut">
              <a:rPr lang="en-US" smtClean="0"/>
              <a:t>8/26/2018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CCD20-124F-4FC9-A9E9-D430C9ABB660}" type="slidenum">
              <a:rPr lang="en-US" smtClean="0"/>
              <a:t>‹#›</a:t>
            </a:fld>
            <a:endParaRPr lang="en-US"/>
          </a:p>
        </p:txBody>
      </p:sp>
    </p:spTree>
    <p:extLst>
      <p:ext uri="{BB962C8B-B14F-4D97-AF65-F5344CB8AC3E}">
        <p14:creationId xmlns:p14="http://schemas.microsoft.com/office/powerpoint/2010/main" val="116814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44- To God be the Glory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301- Soul a Savior Thou art Needing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Now the Day is Over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8504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937260"/>
          </a:xfrm>
        </p:spPr>
        <p:txBody>
          <a:bodyPr>
            <a:normAutofit/>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Give Me the Bible by Priscilla Jane Owens 1883</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Give Me the Bible hymn lamp of life priscilla owe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4544"/>
            <a:ext cx="12192000" cy="6077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00536"/>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Give Me the Bible by Priscilla Jane Owens 1883</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Give me the Bible, star of gladness gleaming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cheer the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wand’rer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lone and tempest tossed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storm can hide that radiance peaceful beaming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came to seek and save the lost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Christ is the star from Jacob who fulfilled prophecy of being the Messiah (Num. 24:17; Rev. 22:16).  He is the Word which is able to cheer up the lonely who obey Jesus and will help them when the storms of life come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1:1-5, 14; 16:33; Lk. 19:10; Matt. 7:24-25; Heb. 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393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00536"/>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Give Me the Bible by Priscilla Jane Owens 1883</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Give me the Bible, when my heart is broken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 and grief have filled my soul with fear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the precious words by Jesus spoken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 faith’s lamp to show my Savior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near.</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Our hearts are broken by sin which separates us from God &amp; leave us fearful of Judgment (Isa. 59:1-2; Heb. 10:26ff).  The precious words that Jesus spoke leads to eternal life and we need to trust in God’s word which tells that the Savior is near (John 12:49; Ps. 34:18; Phil. 4:5ff)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9250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00536"/>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Give Me the Bible by Priscilla Jane Owens 1883</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Give me the Bible, all my steps enlighten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Teach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the danger of these realms below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lamp of safety o’er the gloom shall brighten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light alone the path of peace can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show.</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is the light of the world who illumines all the traps  Satan tries to blind us with so that we can walk by the lamp of God’s word to safety &amp; peace in this dark world of sin (John 8:12; 2 Cor. 4:4-6; Ps. 119:105; Luke 1:79).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8546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00536"/>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Give Me the Bible by Priscilla Jane Owens 1883</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819398"/>
            <a:ext cx="12192000" cy="6038602"/>
          </a:xfrm>
        </p:spPr>
        <p:txBody>
          <a:bodyPr>
            <a:normAutofit lnSpcReduction="10000"/>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Give me the Bible, lamp of life immortal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 that splendor by the open grave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the light from Heaven’s shining portal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the glory gilding Jordan’s wave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word is a lamp that leads us to immortality through His resurrection (Pr. 6:20-23; 2 Tim. 1:8-11; Rev. 22:14).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Gilding- “a thin gold leaf or layer to a surface”… “Jordan is a figure of death passing from this life into eternity…  “Through the eye of faith we can see the golden shores of death which beckons us to eternal life in heaven”       (Leon Brashear, braggschurchofchrist.com)</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5934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00536"/>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Give Me the Bible by Priscilla Jane Owens 1883</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Give me the Bible, holy message shining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light shall guide me in the narrow way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Precept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promise, law and love combining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Till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night shall vanish in eternal 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Everyone should desire to hear God’s word with its holy message guiding us to the narrow way that leads to life   (1 John 3:2-3; Matt. 7:14).  The Bible unites love and law, precept &amp; promise until God’s light illumines heaven &amp; He puts out sin &amp; nighttime (Matt. 22:37-40; Rev. 21:23ff)</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53638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44- To God be the Glory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301- Soul a Savior Thou art Needing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Now the Day is Over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78961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715</Words>
  <Application>Microsoft Office PowerPoint</Application>
  <PresentationFormat>Widescreen</PresentationFormat>
  <Paragraphs>59</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Give Me the Bible by Priscilla Jane Owens 1883 </vt:lpstr>
      <vt:lpstr>Give Me the Bible by Priscilla Jane Owens 1883 </vt:lpstr>
      <vt:lpstr>Give Me the Bible by Priscilla Jane Owens 1883 </vt:lpstr>
      <vt:lpstr>Give Me the Bible by Priscilla Jane Owens 1883 </vt:lpstr>
      <vt:lpstr>Give Me the Bible by Priscilla Jane Owens 1883 </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17</cp:revision>
  <cp:lastPrinted>2018-08-26T21:20:50Z</cp:lastPrinted>
  <dcterms:created xsi:type="dcterms:W3CDTF">2018-08-26T19:36:03Z</dcterms:created>
  <dcterms:modified xsi:type="dcterms:W3CDTF">2018-08-27T01:38:58Z</dcterms:modified>
</cp:coreProperties>
</file>