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65" r:id="rId2"/>
    <p:sldId id="256" r:id="rId3"/>
    <p:sldId id="258" r:id="rId4"/>
    <p:sldId id="259" r:id="rId5"/>
    <p:sldId id="260" r:id="rId6"/>
    <p:sldId id="261" r:id="rId7"/>
    <p:sldId id="262" r:id="rId8"/>
    <p:sldId id="263" r:id="rId9"/>
    <p:sldId id="264" r:id="rId10"/>
    <p:sldId id="266" r:id="rId11"/>
  </p:sldIdLst>
  <p:sldSz cx="12192000" cy="6858000"/>
  <p:notesSz cx="7077075" cy="90281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6ABDC"/>
    <a:srgbClr val="9EC4E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4" autoAdjust="0"/>
    <p:restoredTop sz="90952" autoAdjust="0"/>
  </p:normalViewPr>
  <p:slideViewPr>
    <p:cSldViewPr snapToGrid="0">
      <p:cViewPr varScale="1">
        <p:scale>
          <a:sx n="78" d="100"/>
          <a:sy n="78" d="100"/>
        </p:scale>
        <p:origin x="330"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5297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08705" y="0"/>
            <a:ext cx="3066733" cy="452974"/>
          </a:xfrm>
          <a:prstGeom prst="rect">
            <a:avLst/>
          </a:prstGeom>
        </p:spPr>
        <p:txBody>
          <a:bodyPr vert="horz" lIns="91440" tIns="45720" rIns="91440" bIns="45720" rtlCol="0"/>
          <a:lstStyle>
            <a:lvl1pPr algn="r">
              <a:defRPr sz="1200"/>
            </a:lvl1pPr>
          </a:lstStyle>
          <a:p>
            <a:fld id="{B61192C1-EC20-4D4A-970C-B6D27BE76E8B}" type="datetimeFigureOut">
              <a:rPr lang="en-US" smtClean="0"/>
              <a:t>8/11/2018</a:t>
            </a:fld>
            <a:endParaRPr lang="en-US"/>
          </a:p>
        </p:txBody>
      </p:sp>
      <p:sp>
        <p:nvSpPr>
          <p:cNvPr id="4" name="Footer Placeholder 3"/>
          <p:cNvSpPr>
            <a:spLocks noGrp="1"/>
          </p:cNvSpPr>
          <p:nvPr>
            <p:ph type="ftr" sz="quarter" idx="2"/>
          </p:nvPr>
        </p:nvSpPr>
        <p:spPr>
          <a:xfrm>
            <a:off x="0" y="8575141"/>
            <a:ext cx="3066733" cy="45297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08705" y="8575141"/>
            <a:ext cx="3066733" cy="452973"/>
          </a:xfrm>
          <a:prstGeom prst="rect">
            <a:avLst/>
          </a:prstGeom>
        </p:spPr>
        <p:txBody>
          <a:bodyPr vert="horz" lIns="91440" tIns="45720" rIns="91440" bIns="45720" rtlCol="0" anchor="b"/>
          <a:lstStyle>
            <a:lvl1pPr algn="r">
              <a:defRPr sz="1200"/>
            </a:lvl1pPr>
          </a:lstStyle>
          <a:p>
            <a:fld id="{7AB66FA0-5CE1-4736-8A16-0CEDD4EE73BE}" type="slidenum">
              <a:rPr lang="en-US" smtClean="0"/>
              <a:t>‹#›</a:t>
            </a:fld>
            <a:endParaRPr lang="en-US"/>
          </a:p>
        </p:txBody>
      </p:sp>
    </p:spTree>
    <p:extLst>
      <p:ext uri="{BB962C8B-B14F-4D97-AF65-F5344CB8AC3E}">
        <p14:creationId xmlns:p14="http://schemas.microsoft.com/office/powerpoint/2010/main" val="11965742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7050" cy="4524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08438" y="0"/>
            <a:ext cx="3067050" cy="452438"/>
          </a:xfrm>
          <a:prstGeom prst="rect">
            <a:avLst/>
          </a:prstGeom>
        </p:spPr>
        <p:txBody>
          <a:bodyPr vert="horz" lIns="91440" tIns="45720" rIns="91440" bIns="45720" rtlCol="0"/>
          <a:lstStyle>
            <a:lvl1pPr algn="r">
              <a:defRPr sz="1200"/>
            </a:lvl1pPr>
          </a:lstStyle>
          <a:p>
            <a:fld id="{C381B852-8D68-4106-81D0-FF54D2934C48}" type="datetimeFigureOut">
              <a:rPr lang="en-US" smtClean="0"/>
              <a:t>8/11/2018</a:t>
            </a:fld>
            <a:endParaRPr lang="en-US"/>
          </a:p>
        </p:txBody>
      </p:sp>
      <p:sp>
        <p:nvSpPr>
          <p:cNvPr id="4" name="Slide Image Placeholder 3"/>
          <p:cNvSpPr>
            <a:spLocks noGrp="1" noRot="1" noChangeAspect="1"/>
          </p:cNvSpPr>
          <p:nvPr>
            <p:ph type="sldImg" idx="2"/>
          </p:nvPr>
        </p:nvSpPr>
        <p:spPr>
          <a:xfrm>
            <a:off x="830263" y="1128713"/>
            <a:ext cx="5416550" cy="3046412"/>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8025" y="4344988"/>
            <a:ext cx="5661025" cy="3554412"/>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575675"/>
            <a:ext cx="3067050" cy="4524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08438" y="8575675"/>
            <a:ext cx="3067050" cy="452438"/>
          </a:xfrm>
          <a:prstGeom prst="rect">
            <a:avLst/>
          </a:prstGeom>
        </p:spPr>
        <p:txBody>
          <a:bodyPr vert="horz" lIns="91440" tIns="45720" rIns="91440" bIns="45720" rtlCol="0" anchor="b"/>
          <a:lstStyle>
            <a:lvl1pPr algn="r">
              <a:defRPr sz="1200"/>
            </a:lvl1pPr>
          </a:lstStyle>
          <a:p>
            <a:fld id="{D73CBED1-CD03-41C1-9661-9EC38152DF38}" type="slidenum">
              <a:rPr lang="en-US" smtClean="0"/>
              <a:t>‹#›</a:t>
            </a:fld>
            <a:endParaRPr lang="en-US"/>
          </a:p>
        </p:txBody>
      </p:sp>
    </p:spTree>
    <p:extLst>
      <p:ext uri="{BB962C8B-B14F-4D97-AF65-F5344CB8AC3E}">
        <p14:creationId xmlns:p14="http://schemas.microsoft.com/office/powerpoint/2010/main" val="33007626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Rewards of Wisdom- Prolonged life, peace, prosperity,</a:t>
            </a:r>
            <a:r>
              <a:rPr lang="en-US" baseline="0" dirty="0" smtClean="0"/>
              <a:t> and power (spiritual benefits from God)</a:t>
            </a:r>
            <a:endParaRPr lang="en-US" dirty="0"/>
          </a:p>
        </p:txBody>
      </p:sp>
      <p:sp>
        <p:nvSpPr>
          <p:cNvPr id="4" name="Slide Number Placeholder 3"/>
          <p:cNvSpPr>
            <a:spLocks noGrp="1"/>
          </p:cNvSpPr>
          <p:nvPr>
            <p:ph type="sldNum" sz="quarter" idx="10"/>
          </p:nvPr>
        </p:nvSpPr>
        <p:spPr/>
        <p:txBody>
          <a:bodyPr/>
          <a:lstStyle/>
          <a:p>
            <a:fld id="{D73CBED1-CD03-41C1-9661-9EC38152DF38}" type="slidenum">
              <a:rPr lang="en-US" smtClean="0"/>
              <a:t>2</a:t>
            </a:fld>
            <a:endParaRPr lang="en-US"/>
          </a:p>
        </p:txBody>
      </p:sp>
    </p:spTree>
    <p:extLst>
      <p:ext uri="{BB962C8B-B14F-4D97-AF65-F5344CB8AC3E}">
        <p14:creationId xmlns:p14="http://schemas.microsoft.com/office/powerpoint/2010/main" val="29651212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err="1" smtClean="0">
                <a:solidFill>
                  <a:schemeClr val="tx1"/>
                </a:solidFill>
                <a:effectLst/>
                <a:latin typeface="+mn-lt"/>
                <a:ea typeface="+mn-ea"/>
                <a:cs typeface="+mn-cs"/>
              </a:rPr>
              <a:t>Betach</a:t>
            </a:r>
            <a:r>
              <a:rPr lang="en-US" sz="1200" b="0" i="0" kern="1200" dirty="0" smtClean="0">
                <a:solidFill>
                  <a:schemeClr val="tx1"/>
                </a:solidFill>
                <a:effectLst/>
                <a:latin typeface="+mn-lt"/>
                <a:ea typeface="+mn-ea"/>
                <a:cs typeface="+mn-cs"/>
              </a:rPr>
              <a:t>- place of refuge; abstractly {safety} both the fact (security) &amp; feeling (trust); often safely. </a:t>
            </a:r>
            <a:r>
              <a:rPr lang="en-US" sz="1200" b="0" i="0" kern="1200" dirty="0" err="1" smtClean="0">
                <a:solidFill>
                  <a:schemeClr val="tx1"/>
                </a:solidFill>
                <a:effectLst/>
                <a:latin typeface="+mn-lt"/>
                <a:ea typeface="+mn-ea"/>
                <a:cs typeface="+mn-cs"/>
              </a:rPr>
              <a:t>Sharmar</a:t>
            </a:r>
            <a:r>
              <a:rPr lang="en-US" sz="1200" b="0" i="0" kern="1200" dirty="0" smtClean="0">
                <a:solidFill>
                  <a:schemeClr val="tx1"/>
                </a:solidFill>
                <a:effectLst/>
                <a:latin typeface="+mn-lt"/>
                <a:ea typeface="+mn-ea"/>
                <a:cs typeface="+mn-cs"/>
              </a:rPr>
              <a:t>- keep, guard, protect (if</a:t>
            </a:r>
            <a:r>
              <a:rPr lang="en-US" sz="1200" b="0" i="0" kern="1200" baseline="0" dirty="0" smtClean="0">
                <a:solidFill>
                  <a:schemeClr val="tx1"/>
                </a:solidFill>
                <a:effectLst/>
                <a:latin typeface="+mn-lt"/>
                <a:ea typeface="+mn-ea"/>
                <a:cs typeface="+mn-cs"/>
              </a:rPr>
              <a:t> you keep His word, He will keep you from evil) </a:t>
            </a:r>
            <a:r>
              <a:rPr lang="en-US" sz="1200" b="0" i="0" kern="1200" baseline="0" dirty="0" err="1" smtClean="0">
                <a:solidFill>
                  <a:schemeClr val="tx1"/>
                </a:solidFill>
                <a:effectLst/>
                <a:latin typeface="+mn-lt"/>
                <a:ea typeface="+mn-ea"/>
                <a:cs typeface="+mn-cs"/>
              </a:rPr>
              <a:t>Sakal</a:t>
            </a:r>
            <a:r>
              <a:rPr lang="en-US" sz="1200" b="0" i="0" kern="1200" baseline="0" dirty="0" smtClean="0">
                <a:solidFill>
                  <a:schemeClr val="tx1"/>
                </a:solidFill>
                <a:effectLst/>
                <a:latin typeface="+mn-lt"/>
                <a:ea typeface="+mn-ea"/>
                <a:cs typeface="+mn-cs"/>
              </a:rPr>
              <a:t>- Intelligent, Circumspect  Aram- beware Prudence- </a:t>
            </a:r>
            <a:r>
              <a:rPr lang="en-US" sz="1200" b="0" i="0" kern="1200" dirty="0" smtClean="0">
                <a:solidFill>
                  <a:schemeClr val="tx1"/>
                </a:solidFill>
                <a:effectLst/>
                <a:latin typeface="+mn-lt"/>
                <a:ea typeface="+mn-ea"/>
                <a:cs typeface="+mn-cs"/>
              </a:rPr>
              <a:t>caution with regard to practical matters; discretion;</a:t>
            </a:r>
            <a:r>
              <a:rPr lang="en-US" sz="1200" b="0" i="0" kern="1200" baseline="0" dirty="0" smtClean="0">
                <a:solidFill>
                  <a:schemeClr val="tx1"/>
                </a:solidFill>
                <a:effectLst/>
                <a:latin typeface="+mn-lt"/>
                <a:ea typeface="+mn-ea"/>
                <a:cs typeface="+mn-cs"/>
              </a:rPr>
              <a:t> providing for future; sagacious, circumspect, sober.  Words you use.  Choosing friends, who you will marry, cautious listen to warning bells of conscience so as to not to make fatal decision (drink, dance, fornicate, get rich quick schemes). </a:t>
            </a:r>
            <a:r>
              <a:rPr lang="en-US" sz="1200" b="0" i="0" kern="1200" dirty="0" smtClean="0">
                <a:solidFill>
                  <a:schemeClr val="tx1"/>
                </a:solidFill>
                <a:effectLst/>
                <a:latin typeface="+mn-lt"/>
                <a:ea typeface="+mn-ea"/>
                <a:cs typeface="+mn-cs"/>
              </a:rPr>
              <a:t>Prudent people think ahead, and do what they can to prepare for the future. One of the earmarks of prudence is to “look before we leap.” Prudent-</a:t>
            </a:r>
            <a:r>
              <a:rPr lang="en-US" sz="1200" b="0" i="0" kern="1200" baseline="0" dirty="0" smtClean="0">
                <a:solidFill>
                  <a:schemeClr val="tx1"/>
                </a:solidFill>
                <a:effectLst/>
                <a:latin typeface="+mn-lt"/>
                <a:ea typeface="+mn-ea"/>
                <a:cs typeface="+mn-cs"/>
              </a:rPr>
              <a:t> </a:t>
            </a:r>
            <a:r>
              <a:rPr lang="en-US" sz="1200" b="0" i="0" kern="1200" dirty="0" smtClean="0">
                <a:solidFill>
                  <a:schemeClr val="tx1"/>
                </a:solidFill>
                <a:effectLst/>
                <a:latin typeface="+mn-lt"/>
                <a:ea typeface="+mn-ea"/>
                <a:cs typeface="+mn-cs"/>
              </a:rPr>
              <a:t>some things best covered up or ignored insult</a:t>
            </a:r>
            <a:r>
              <a:rPr lang="en-US" sz="1200" b="0" i="0" kern="1200" baseline="0" dirty="0" smtClean="0">
                <a:solidFill>
                  <a:schemeClr val="tx1"/>
                </a:solidFill>
                <a:effectLst/>
                <a:latin typeface="+mn-lt"/>
                <a:ea typeface="+mn-ea"/>
                <a:cs typeface="+mn-cs"/>
              </a:rPr>
              <a:t> </a:t>
            </a:r>
            <a:r>
              <a:rPr lang="en-US" sz="1200" b="0" i="0" kern="1200" dirty="0" smtClean="0">
                <a:solidFill>
                  <a:schemeClr val="tx1"/>
                </a:solidFill>
                <a:effectLst/>
                <a:latin typeface="+mn-lt"/>
                <a:ea typeface="+mn-ea"/>
                <a:cs typeface="+mn-cs"/>
              </a:rPr>
              <a:t>(12:16); give cautious answers (12:23); think ahead (Prov. 22:3);</a:t>
            </a:r>
            <a:r>
              <a:rPr lang="en-US" sz="1200" b="0" i="0" kern="1200" baseline="0" dirty="0" smtClean="0">
                <a:solidFill>
                  <a:schemeClr val="tx1"/>
                </a:solidFill>
                <a:effectLst/>
                <a:latin typeface="+mn-lt"/>
                <a:ea typeface="+mn-ea"/>
                <a:cs typeface="+mn-cs"/>
              </a:rPr>
              <a:t> </a:t>
            </a:r>
            <a:r>
              <a:rPr lang="en-US" sz="1200" b="0" i="0" kern="1200" dirty="0" smtClean="0">
                <a:solidFill>
                  <a:schemeClr val="tx1"/>
                </a:solidFill>
                <a:effectLst/>
                <a:latin typeface="+mn-lt"/>
                <a:ea typeface="+mn-ea"/>
                <a:cs typeface="+mn-cs"/>
              </a:rPr>
              <a:t>healthy skepticism. (14:15); handle correction well (15:5);  study (18:15)</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D73CBED1-CD03-41C1-9661-9EC38152DF38}" type="slidenum">
              <a:rPr lang="en-US" smtClean="0"/>
              <a:t>3</a:t>
            </a:fld>
            <a:endParaRPr lang="en-US"/>
          </a:p>
        </p:txBody>
      </p:sp>
    </p:spTree>
    <p:extLst>
      <p:ext uri="{BB962C8B-B14F-4D97-AF65-F5344CB8AC3E}">
        <p14:creationId xmlns:p14="http://schemas.microsoft.com/office/powerpoint/2010/main" val="16367200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609600" indent="-609600" eaLnBrk="1" hangingPunct="1"/>
            <a:r>
              <a:rPr lang="en-US" sz="1200" b="0" i="0" kern="1200" dirty="0" err="1" smtClean="0">
                <a:solidFill>
                  <a:schemeClr val="tx1"/>
                </a:solidFill>
                <a:effectLst/>
                <a:latin typeface="+mn-lt"/>
                <a:ea typeface="+mn-ea"/>
                <a:cs typeface="+mn-cs"/>
              </a:rPr>
              <a:t>Betach</a:t>
            </a:r>
            <a:r>
              <a:rPr lang="en-US" sz="1200" b="0" i="0" kern="1200" dirty="0" smtClean="0">
                <a:solidFill>
                  <a:schemeClr val="tx1"/>
                </a:solidFill>
                <a:effectLst/>
                <a:latin typeface="+mn-lt"/>
                <a:ea typeface="+mn-ea"/>
                <a:cs typeface="+mn-cs"/>
              </a:rPr>
              <a:t>- place of refuge; abstractly {safety} fact (security) &amp; feeling (trust); often safely. </a:t>
            </a:r>
            <a:r>
              <a:rPr lang="en-US" sz="1200" b="0" i="0" kern="1200" dirty="0" err="1" smtClean="0">
                <a:solidFill>
                  <a:schemeClr val="tx1"/>
                </a:solidFill>
                <a:effectLst/>
                <a:latin typeface="+mn-lt"/>
                <a:ea typeface="+mn-ea"/>
                <a:cs typeface="+mn-cs"/>
              </a:rPr>
              <a:t>Sharmar</a:t>
            </a:r>
            <a:r>
              <a:rPr lang="en-US" sz="1200" b="0" i="0" kern="1200" dirty="0" smtClean="0">
                <a:solidFill>
                  <a:schemeClr val="tx1"/>
                </a:solidFill>
                <a:effectLst/>
                <a:latin typeface="+mn-lt"/>
                <a:ea typeface="+mn-ea"/>
                <a:cs typeface="+mn-cs"/>
              </a:rPr>
              <a:t>- keep, guard, protect (if</a:t>
            </a:r>
            <a:r>
              <a:rPr lang="en-US" sz="1200" b="0" i="0" kern="1200" baseline="0" dirty="0" smtClean="0">
                <a:solidFill>
                  <a:schemeClr val="tx1"/>
                </a:solidFill>
                <a:effectLst/>
                <a:latin typeface="+mn-lt"/>
                <a:ea typeface="+mn-ea"/>
                <a:cs typeface="+mn-cs"/>
              </a:rPr>
              <a:t> you keep His word, He will keep you from evil). </a:t>
            </a:r>
            <a:r>
              <a:rPr lang="en-US" altLang="en-US" sz="1200" dirty="0" smtClean="0">
                <a:effectLst/>
              </a:rPr>
              <a:t>In this world we need to have protection (burglars, kidnappers, rapists, murderers, terrorists) &amp; insurance protection (life, auto, health, home, accidents).   Need protection for souls which can only be provided by God’s wisdom- sleep securely &amp; not be fearful from our spiritual enemy.  It is more important than money because a fool &amp; is money will soon be parted.</a:t>
            </a:r>
            <a:r>
              <a:rPr lang="en-US" altLang="en-US" sz="1200" baseline="0" dirty="0" smtClean="0">
                <a:effectLst/>
              </a:rPr>
              <a:t>  </a:t>
            </a:r>
            <a:r>
              <a:rPr lang="en-US" altLang="en-US" sz="1200" dirty="0" smtClean="0">
                <a:effectLst/>
              </a:rPr>
              <a:t> </a:t>
            </a:r>
            <a:endParaRPr lang="en-US" dirty="0"/>
          </a:p>
        </p:txBody>
      </p:sp>
      <p:sp>
        <p:nvSpPr>
          <p:cNvPr id="4" name="Slide Number Placeholder 3"/>
          <p:cNvSpPr>
            <a:spLocks noGrp="1"/>
          </p:cNvSpPr>
          <p:nvPr>
            <p:ph type="sldNum" sz="quarter" idx="10"/>
          </p:nvPr>
        </p:nvSpPr>
        <p:spPr/>
        <p:txBody>
          <a:bodyPr/>
          <a:lstStyle/>
          <a:p>
            <a:fld id="{D73CBED1-CD03-41C1-9661-9EC38152DF38}" type="slidenum">
              <a:rPr lang="en-US" smtClean="0"/>
              <a:t>4</a:t>
            </a:fld>
            <a:endParaRPr lang="en-US"/>
          </a:p>
        </p:txBody>
      </p:sp>
    </p:spTree>
    <p:extLst>
      <p:ext uri="{BB962C8B-B14F-4D97-AF65-F5344CB8AC3E}">
        <p14:creationId xmlns:p14="http://schemas.microsoft.com/office/powerpoint/2010/main" val="36591325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73CBED1-CD03-41C1-9661-9EC38152DF38}" type="slidenum">
              <a:rPr lang="en-US" smtClean="0"/>
              <a:t>5</a:t>
            </a:fld>
            <a:endParaRPr lang="en-US"/>
          </a:p>
        </p:txBody>
      </p:sp>
    </p:spTree>
    <p:extLst>
      <p:ext uri="{BB962C8B-B14F-4D97-AF65-F5344CB8AC3E}">
        <p14:creationId xmlns:p14="http://schemas.microsoft.com/office/powerpoint/2010/main" val="2603719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73CBED1-CD03-41C1-9661-9EC38152DF38}" type="slidenum">
              <a:rPr lang="en-US" smtClean="0"/>
              <a:t>6</a:t>
            </a:fld>
            <a:endParaRPr lang="en-US"/>
          </a:p>
        </p:txBody>
      </p:sp>
    </p:spTree>
    <p:extLst>
      <p:ext uri="{BB962C8B-B14F-4D97-AF65-F5344CB8AC3E}">
        <p14:creationId xmlns:p14="http://schemas.microsoft.com/office/powerpoint/2010/main" val="35486572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baseline="0" dirty="0" err="1" smtClean="0">
                <a:solidFill>
                  <a:schemeClr val="tx1"/>
                </a:solidFill>
                <a:effectLst/>
                <a:latin typeface="+mn-lt"/>
                <a:ea typeface="+mn-ea"/>
                <a:cs typeface="+mn-cs"/>
              </a:rPr>
              <a:t>Sakal</a:t>
            </a:r>
            <a:r>
              <a:rPr lang="en-US" sz="1200" b="0" i="0" kern="1200" baseline="0" dirty="0" smtClean="0">
                <a:solidFill>
                  <a:schemeClr val="tx1"/>
                </a:solidFill>
                <a:effectLst/>
                <a:latin typeface="+mn-lt"/>
                <a:ea typeface="+mn-ea"/>
                <a:cs typeface="+mn-cs"/>
              </a:rPr>
              <a:t> (13X in Pr.) Intelligent, Circumspect (1:3; 10:19; 19:14; 21:16) Aram (8X in Pr. 12:16, 23; 14:15; 22:3; 27:12)- beware, cautious. Bene (34X in Pr. 1:2,5,6; 8:5,9; 16:21; 17:10; 18:15)- separate mentally, distinguish, understand Prudence- </a:t>
            </a:r>
            <a:r>
              <a:rPr lang="en-US" sz="1200" b="0" i="0" kern="1200" dirty="0" smtClean="0">
                <a:solidFill>
                  <a:schemeClr val="tx1"/>
                </a:solidFill>
                <a:effectLst/>
                <a:latin typeface="+mn-lt"/>
                <a:ea typeface="+mn-ea"/>
                <a:cs typeface="+mn-cs"/>
              </a:rPr>
              <a:t>caution with regard to practical matters; discretion;</a:t>
            </a:r>
            <a:r>
              <a:rPr lang="en-US" sz="1200" b="0" i="0" kern="1200" baseline="0" dirty="0" smtClean="0">
                <a:solidFill>
                  <a:schemeClr val="tx1"/>
                </a:solidFill>
                <a:effectLst/>
                <a:latin typeface="+mn-lt"/>
                <a:ea typeface="+mn-ea"/>
                <a:cs typeface="+mn-cs"/>
              </a:rPr>
              <a:t> providing for future; sagacious, circumspect, sober.  Words you use.  Choosing friends, who you will marry, cautious listen to warning bells of conscience so as to not to make fatal decision (drink, dance, fornicate, get rich quick schemes). </a:t>
            </a:r>
            <a:r>
              <a:rPr lang="en-US" sz="1200" b="0" i="0" kern="1200" dirty="0" smtClean="0">
                <a:solidFill>
                  <a:schemeClr val="tx1"/>
                </a:solidFill>
                <a:effectLst/>
                <a:latin typeface="+mn-lt"/>
                <a:ea typeface="+mn-ea"/>
                <a:cs typeface="+mn-cs"/>
              </a:rPr>
              <a:t>Prudent people think ahead, and do what they can to prepare for the future. One of the earmarks of prudence is to “look before we leap.” Prudent-</a:t>
            </a:r>
            <a:r>
              <a:rPr lang="en-US" sz="1200" b="0" i="0" kern="1200" baseline="0" dirty="0" smtClean="0">
                <a:solidFill>
                  <a:schemeClr val="tx1"/>
                </a:solidFill>
                <a:effectLst/>
                <a:latin typeface="+mn-lt"/>
                <a:ea typeface="+mn-ea"/>
                <a:cs typeface="+mn-cs"/>
              </a:rPr>
              <a:t> </a:t>
            </a:r>
            <a:r>
              <a:rPr lang="en-US" sz="1200" b="0" i="0" kern="1200" dirty="0" smtClean="0">
                <a:solidFill>
                  <a:schemeClr val="tx1"/>
                </a:solidFill>
                <a:effectLst/>
                <a:latin typeface="+mn-lt"/>
                <a:ea typeface="+mn-ea"/>
                <a:cs typeface="+mn-cs"/>
              </a:rPr>
              <a:t>some things best covered up or ignored insult</a:t>
            </a:r>
            <a:r>
              <a:rPr lang="en-US" sz="1200" b="0" i="0" kern="1200" baseline="0" dirty="0" smtClean="0">
                <a:solidFill>
                  <a:schemeClr val="tx1"/>
                </a:solidFill>
                <a:effectLst/>
                <a:latin typeface="+mn-lt"/>
                <a:ea typeface="+mn-ea"/>
                <a:cs typeface="+mn-cs"/>
              </a:rPr>
              <a:t> </a:t>
            </a:r>
            <a:r>
              <a:rPr lang="en-US" sz="1200" b="0" i="0" kern="1200" dirty="0" smtClean="0">
                <a:solidFill>
                  <a:schemeClr val="tx1"/>
                </a:solidFill>
                <a:effectLst/>
                <a:latin typeface="+mn-lt"/>
                <a:ea typeface="+mn-ea"/>
                <a:cs typeface="+mn-cs"/>
              </a:rPr>
              <a:t>(12:16); give cautious answers (12:23); think ahead (Prov. 22:3);</a:t>
            </a:r>
            <a:r>
              <a:rPr lang="en-US" sz="1200" b="0" i="0" kern="1200" baseline="0" dirty="0" smtClean="0">
                <a:solidFill>
                  <a:schemeClr val="tx1"/>
                </a:solidFill>
                <a:effectLst/>
                <a:latin typeface="+mn-lt"/>
                <a:ea typeface="+mn-ea"/>
                <a:cs typeface="+mn-cs"/>
              </a:rPr>
              <a:t> </a:t>
            </a:r>
            <a:r>
              <a:rPr lang="en-US" sz="1200" b="0" i="0" kern="1200" dirty="0" smtClean="0">
                <a:solidFill>
                  <a:schemeClr val="tx1"/>
                </a:solidFill>
                <a:effectLst/>
                <a:latin typeface="+mn-lt"/>
                <a:ea typeface="+mn-ea"/>
                <a:cs typeface="+mn-cs"/>
              </a:rPr>
              <a:t>healthy skepticism. (14:15); handle correction well (15:5);  study (18:15)</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D73CBED1-CD03-41C1-9661-9EC38152DF38}" type="slidenum">
              <a:rPr lang="en-US" smtClean="0"/>
              <a:t>7</a:t>
            </a:fld>
            <a:endParaRPr lang="en-US"/>
          </a:p>
        </p:txBody>
      </p:sp>
    </p:spTree>
    <p:extLst>
      <p:ext uri="{BB962C8B-B14F-4D97-AF65-F5344CB8AC3E}">
        <p14:creationId xmlns:p14="http://schemas.microsoft.com/office/powerpoint/2010/main" val="23833388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smtClean="0">
                <a:solidFill>
                  <a:schemeClr val="tx1"/>
                </a:solidFill>
                <a:effectLst/>
                <a:latin typeface="+mn-lt"/>
                <a:ea typeface="+mn-ea"/>
                <a:cs typeface="+mn-cs"/>
              </a:rPr>
              <a:t>Prudent-</a:t>
            </a:r>
            <a:r>
              <a:rPr lang="en-US" sz="1200" b="0" i="0" kern="1200" baseline="0" dirty="0" smtClean="0">
                <a:solidFill>
                  <a:schemeClr val="tx1"/>
                </a:solidFill>
                <a:effectLst/>
                <a:latin typeface="+mn-lt"/>
                <a:ea typeface="+mn-ea"/>
                <a:cs typeface="+mn-cs"/>
              </a:rPr>
              <a:t> </a:t>
            </a:r>
            <a:r>
              <a:rPr lang="en-US" sz="1200" b="0" i="0" kern="1200" dirty="0" smtClean="0">
                <a:solidFill>
                  <a:schemeClr val="tx1"/>
                </a:solidFill>
                <a:effectLst/>
                <a:latin typeface="+mn-lt"/>
                <a:ea typeface="+mn-ea"/>
                <a:cs typeface="+mn-cs"/>
              </a:rPr>
              <a:t>some things best covered up or ignores insult</a:t>
            </a:r>
            <a:r>
              <a:rPr lang="en-US" sz="1200" b="0" i="0" kern="1200" baseline="0" dirty="0" smtClean="0">
                <a:solidFill>
                  <a:schemeClr val="tx1"/>
                </a:solidFill>
                <a:effectLst/>
                <a:latin typeface="+mn-lt"/>
                <a:ea typeface="+mn-ea"/>
                <a:cs typeface="+mn-cs"/>
              </a:rPr>
              <a:t> </a:t>
            </a:r>
            <a:r>
              <a:rPr lang="en-US" sz="1200" b="0" i="0" kern="1200" dirty="0" smtClean="0">
                <a:solidFill>
                  <a:schemeClr val="tx1"/>
                </a:solidFill>
                <a:effectLst/>
                <a:latin typeface="+mn-lt"/>
                <a:ea typeface="+mn-ea"/>
                <a:cs typeface="+mn-cs"/>
              </a:rPr>
              <a:t>(12:16); give cautious answers, doesn’t show off his knowledge (12:23); thinks ahead, sees danger &amp; takes</a:t>
            </a:r>
            <a:r>
              <a:rPr lang="en-US" sz="1200" b="0" i="0" kern="1200" baseline="0" dirty="0" smtClean="0">
                <a:solidFill>
                  <a:schemeClr val="tx1"/>
                </a:solidFill>
                <a:effectLst/>
                <a:latin typeface="+mn-lt"/>
                <a:ea typeface="+mn-ea"/>
                <a:cs typeface="+mn-cs"/>
              </a:rPr>
              <a:t> precautions</a:t>
            </a:r>
            <a:r>
              <a:rPr lang="en-US" sz="1200" b="0" i="0" kern="1200" dirty="0" smtClean="0">
                <a:solidFill>
                  <a:schemeClr val="tx1"/>
                </a:solidFill>
                <a:effectLst/>
                <a:latin typeface="+mn-lt"/>
                <a:ea typeface="+mn-ea"/>
                <a:cs typeface="+mn-cs"/>
              </a:rPr>
              <a:t> (22:3);</a:t>
            </a:r>
            <a:r>
              <a:rPr lang="en-US" sz="1200" b="0" i="0" kern="1200" baseline="0" dirty="0" smtClean="0">
                <a:solidFill>
                  <a:schemeClr val="tx1"/>
                </a:solidFill>
                <a:effectLst/>
                <a:latin typeface="+mn-lt"/>
                <a:ea typeface="+mn-ea"/>
                <a:cs typeface="+mn-cs"/>
              </a:rPr>
              <a:t> </a:t>
            </a:r>
            <a:r>
              <a:rPr lang="en-US" sz="1200" b="0" i="0" kern="1200" dirty="0" smtClean="0">
                <a:solidFill>
                  <a:schemeClr val="tx1"/>
                </a:solidFill>
                <a:effectLst/>
                <a:latin typeface="+mn-lt"/>
                <a:ea typeface="+mn-ea"/>
                <a:cs typeface="+mn-cs"/>
              </a:rPr>
              <a:t>healthy skepticism, doesn’t believe everything he hears, sensible. (14:15); handles correction well from parents (15:5);  study- he is eager and ready to learn (18:15); when a mocker is punished the naïve gains understanding, helps him to become prudent</a:t>
            </a:r>
          </a:p>
          <a:p>
            <a:endParaRPr lang="en-US" dirty="0"/>
          </a:p>
        </p:txBody>
      </p:sp>
      <p:sp>
        <p:nvSpPr>
          <p:cNvPr id="4" name="Slide Number Placeholder 3"/>
          <p:cNvSpPr>
            <a:spLocks noGrp="1"/>
          </p:cNvSpPr>
          <p:nvPr>
            <p:ph type="sldNum" sz="quarter" idx="10"/>
          </p:nvPr>
        </p:nvSpPr>
        <p:spPr/>
        <p:txBody>
          <a:bodyPr/>
          <a:lstStyle/>
          <a:p>
            <a:fld id="{D73CBED1-CD03-41C1-9661-9EC38152DF38}" type="slidenum">
              <a:rPr lang="en-US" smtClean="0"/>
              <a:t>8</a:t>
            </a:fld>
            <a:endParaRPr lang="en-US"/>
          </a:p>
        </p:txBody>
      </p:sp>
    </p:spTree>
    <p:extLst>
      <p:ext uri="{BB962C8B-B14F-4D97-AF65-F5344CB8AC3E}">
        <p14:creationId xmlns:p14="http://schemas.microsoft.com/office/powerpoint/2010/main" val="10445484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609600" indent="-609600" eaLnBrk="1" hangingPunct="1"/>
            <a:r>
              <a:rPr lang="en-US" sz="1200" b="0" i="0" kern="1200" dirty="0" smtClean="0">
                <a:solidFill>
                  <a:schemeClr val="tx1"/>
                </a:solidFill>
                <a:effectLst/>
                <a:latin typeface="+mn-lt"/>
                <a:ea typeface="+mn-ea"/>
                <a:cs typeface="+mn-cs"/>
              </a:rPr>
              <a:t>Whoever strays from the path of prudence comes to rest in the company of the dead.. (21:16). Wages of</a:t>
            </a:r>
            <a:r>
              <a:rPr lang="en-US" sz="1200" b="0" i="0" kern="1200" baseline="0" dirty="0" smtClean="0">
                <a:solidFill>
                  <a:schemeClr val="tx1"/>
                </a:solidFill>
                <a:effectLst/>
                <a:latin typeface="+mn-lt"/>
                <a:ea typeface="+mn-ea"/>
                <a:cs typeface="+mn-cs"/>
              </a:rPr>
              <a:t> sin is death, God’s gift is eternal life in Jesus (Rom. 6:23).  </a:t>
            </a:r>
            <a:r>
              <a:rPr lang="en-US" altLang="en-US" sz="1200" dirty="0" smtClean="0">
                <a:effectLst/>
              </a:rPr>
              <a:t>Everybody loves to get a prize and there is no greater gift than wisdom. It is a gift that keeps on giving throughout eternity. Without it we are fools</a:t>
            </a:r>
            <a:r>
              <a:rPr lang="en-US" altLang="en-US" sz="1200" baseline="0" dirty="0" smtClean="0">
                <a:effectLst/>
              </a:rPr>
              <a:t> and will suffer eternal torment in hell with regrets which will never end.  Those who don’t obey the gospel will be punished forever while the righteous enjoy eternal life.  Protected by God’s power through faith.  Prudence to help you foresee the danger of sin &amp; the snares of the devil so that you can overcome it &amp; live for Jesus!  </a:t>
            </a:r>
            <a:endParaRPr lang="en-US" altLang="en-US" sz="1200" i="1" dirty="0" smtClean="0">
              <a:solidFill>
                <a:srgbClr val="00FF00"/>
              </a:solidFill>
              <a:effectLst/>
            </a:endParaRPr>
          </a:p>
          <a:p>
            <a:pPr marL="609600" indent="-609600" eaLnBrk="1" hangingPunct="1"/>
            <a:endParaRPr lang="en-US" altLang="en-US" sz="200" dirty="0" smtClean="0">
              <a:effectLst/>
            </a:endParaRPr>
          </a:p>
          <a:p>
            <a:pPr marL="609600" indent="-609600" eaLnBrk="1" hangingPunct="1"/>
            <a:r>
              <a:rPr lang="en-US" altLang="en-US" sz="1200" dirty="0" smtClean="0">
                <a:effectLst/>
              </a:rPr>
              <a:t>God wants to give it to you but you must refuse to do what seems right to you &amp; obey Him</a:t>
            </a:r>
            <a:endParaRPr lang="en-US" dirty="0"/>
          </a:p>
        </p:txBody>
      </p:sp>
      <p:sp>
        <p:nvSpPr>
          <p:cNvPr id="4" name="Slide Number Placeholder 3"/>
          <p:cNvSpPr>
            <a:spLocks noGrp="1"/>
          </p:cNvSpPr>
          <p:nvPr>
            <p:ph type="sldNum" sz="quarter" idx="10"/>
          </p:nvPr>
        </p:nvSpPr>
        <p:spPr/>
        <p:txBody>
          <a:bodyPr/>
          <a:lstStyle/>
          <a:p>
            <a:fld id="{D73CBED1-CD03-41C1-9661-9EC38152DF38}" type="slidenum">
              <a:rPr lang="en-US" smtClean="0"/>
              <a:t>9</a:t>
            </a:fld>
            <a:endParaRPr lang="en-US"/>
          </a:p>
        </p:txBody>
      </p:sp>
    </p:spTree>
    <p:extLst>
      <p:ext uri="{BB962C8B-B14F-4D97-AF65-F5344CB8AC3E}">
        <p14:creationId xmlns:p14="http://schemas.microsoft.com/office/powerpoint/2010/main" val="30724227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AAA71D5-54D0-450E-A0DF-61A366ACDCB8}" type="datetimeFigureOut">
              <a:rPr lang="en-US" smtClean="0"/>
              <a:t>8/11/2018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AB9967-8363-4C0E-BD59-800885EC979B}" type="slidenum">
              <a:rPr lang="en-US" smtClean="0"/>
              <a:t>‹#›</a:t>
            </a:fld>
            <a:endParaRPr lang="en-US"/>
          </a:p>
        </p:txBody>
      </p:sp>
    </p:spTree>
    <p:extLst>
      <p:ext uri="{BB962C8B-B14F-4D97-AF65-F5344CB8AC3E}">
        <p14:creationId xmlns:p14="http://schemas.microsoft.com/office/powerpoint/2010/main" val="29187526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AA71D5-54D0-450E-A0DF-61A366ACDCB8}" type="datetimeFigureOut">
              <a:rPr lang="en-US" smtClean="0"/>
              <a:t>8/11/2018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AB9967-8363-4C0E-BD59-800885EC979B}" type="slidenum">
              <a:rPr lang="en-US" smtClean="0"/>
              <a:t>‹#›</a:t>
            </a:fld>
            <a:endParaRPr lang="en-US"/>
          </a:p>
        </p:txBody>
      </p:sp>
    </p:spTree>
    <p:extLst>
      <p:ext uri="{BB962C8B-B14F-4D97-AF65-F5344CB8AC3E}">
        <p14:creationId xmlns:p14="http://schemas.microsoft.com/office/powerpoint/2010/main" val="34159343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AA71D5-54D0-450E-A0DF-61A366ACDCB8}" type="datetimeFigureOut">
              <a:rPr lang="en-US" smtClean="0"/>
              <a:t>8/11/2018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AB9967-8363-4C0E-BD59-800885EC979B}" type="slidenum">
              <a:rPr lang="en-US" smtClean="0"/>
              <a:t>‹#›</a:t>
            </a:fld>
            <a:endParaRPr lang="en-US"/>
          </a:p>
        </p:txBody>
      </p:sp>
    </p:spTree>
    <p:extLst>
      <p:ext uri="{BB962C8B-B14F-4D97-AF65-F5344CB8AC3E}">
        <p14:creationId xmlns:p14="http://schemas.microsoft.com/office/powerpoint/2010/main" val="40044399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AA71D5-54D0-450E-A0DF-61A366ACDCB8}" type="datetimeFigureOut">
              <a:rPr lang="en-US" smtClean="0"/>
              <a:t>8/11/2018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AB9967-8363-4C0E-BD59-800885EC979B}" type="slidenum">
              <a:rPr lang="en-US" smtClean="0"/>
              <a:t>‹#›</a:t>
            </a:fld>
            <a:endParaRPr lang="en-US"/>
          </a:p>
        </p:txBody>
      </p:sp>
    </p:spTree>
    <p:extLst>
      <p:ext uri="{BB962C8B-B14F-4D97-AF65-F5344CB8AC3E}">
        <p14:creationId xmlns:p14="http://schemas.microsoft.com/office/powerpoint/2010/main" val="20086047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AAA71D5-54D0-450E-A0DF-61A366ACDCB8}" type="datetimeFigureOut">
              <a:rPr lang="en-US" smtClean="0"/>
              <a:t>8/11/2018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AB9967-8363-4C0E-BD59-800885EC979B}" type="slidenum">
              <a:rPr lang="en-US" smtClean="0"/>
              <a:t>‹#›</a:t>
            </a:fld>
            <a:endParaRPr lang="en-US"/>
          </a:p>
        </p:txBody>
      </p:sp>
    </p:spTree>
    <p:extLst>
      <p:ext uri="{BB962C8B-B14F-4D97-AF65-F5344CB8AC3E}">
        <p14:creationId xmlns:p14="http://schemas.microsoft.com/office/powerpoint/2010/main" val="4765247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AAA71D5-54D0-450E-A0DF-61A366ACDCB8}" type="datetimeFigureOut">
              <a:rPr lang="en-US" smtClean="0"/>
              <a:t>8/11/2018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AB9967-8363-4C0E-BD59-800885EC979B}" type="slidenum">
              <a:rPr lang="en-US" smtClean="0"/>
              <a:t>‹#›</a:t>
            </a:fld>
            <a:endParaRPr lang="en-US"/>
          </a:p>
        </p:txBody>
      </p:sp>
    </p:spTree>
    <p:extLst>
      <p:ext uri="{BB962C8B-B14F-4D97-AF65-F5344CB8AC3E}">
        <p14:creationId xmlns:p14="http://schemas.microsoft.com/office/powerpoint/2010/main" val="20946135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AAA71D5-54D0-450E-A0DF-61A366ACDCB8}" type="datetimeFigureOut">
              <a:rPr lang="en-US" smtClean="0"/>
              <a:t>8/11/2018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2AB9967-8363-4C0E-BD59-800885EC979B}" type="slidenum">
              <a:rPr lang="en-US" smtClean="0"/>
              <a:t>‹#›</a:t>
            </a:fld>
            <a:endParaRPr lang="en-US"/>
          </a:p>
        </p:txBody>
      </p:sp>
    </p:spTree>
    <p:extLst>
      <p:ext uri="{BB962C8B-B14F-4D97-AF65-F5344CB8AC3E}">
        <p14:creationId xmlns:p14="http://schemas.microsoft.com/office/powerpoint/2010/main" val="30343922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AAA71D5-54D0-450E-A0DF-61A366ACDCB8}" type="datetimeFigureOut">
              <a:rPr lang="en-US" smtClean="0"/>
              <a:t>8/11/2018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2AB9967-8363-4C0E-BD59-800885EC979B}" type="slidenum">
              <a:rPr lang="en-US" smtClean="0"/>
              <a:t>‹#›</a:t>
            </a:fld>
            <a:endParaRPr lang="en-US"/>
          </a:p>
        </p:txBody>
      </p:sp>
    </p:spTree>
    <p:extLst>
      <p:ext uri="{BB962C8B-B14F-4D97-AF65-F5344CB8AC3E}">
        <p14:creationId xmlns:p14="http://schemas.microsoft.com/office/powerpoint/2010/main" val="29262857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AA71D5-54D0-450E-A0DF-61A366ACDCB8}" type="datetimeFigureOut">
              <a:rPr lang="en-US" smtClean="0"/>
              <a:t>8/11/2018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2AB9967-8363-4C0E-BD59-800885EC979B}" type="slidenum">
              <a:rPr lang="en-US" smtClean="0"/>
              <a:t>‹#›</a:t>
            </a:fld>
            <a:endParaRPr lang="en-US"/>
          </a:p>
        </p:txBody>
      </p:sp>
    </p:spTree>
    <p:extLst>
      <p:ext uri="{BB962C8B-B14F-4D97-AF65-F5344CB8AC3E}">
        <p14:creationId xmlns:p14="http://schemas.microsoft.com/office/powerpoint/2010/main" val="40660803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AA71D5-54D0-450E-A0DF-61A366ACDCB8}" type="datetimeFigureOut">
              <a:rPr lang="en-US" smtClean="0"/>
              <a:t>8/11/2018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AB9967-8363-4C0E-BD59-800885EC979B}" type="slidenum">
              <a:rPr lang="en-US" smtClean="0"/>
              <a:t>‹#›</a:t>
            </a:fld>
            <a:endParaRPr lang="en-US"/>
          </a:p>
        </p:txBody>
      </p:sp>
    </p:spTree>
    <p:extLst>
      <p:ext uri="{BB962C8B-B14F-4D97-AF65-F5344CB8AC3E}">
        <p14:creationId xmlns:p14="http://schemas.microsoft.com/office/powerpoint/2010/main" val="13106440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AA71D5-54D0-450E-A0DF-61A366ACDCB8}" type="datetimeFigureOut">
              <a:rPr lang="en-US" smtClean="0"/>
              <a:t>8/11/2018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AB9967-8363-4C0E-BD59-800885EC979B}" type="slidenum">
              <a:rPr lang="en-US" smtClean="0"/>
              <a:t>‹#›</a:t>
            </a:fld>
            <a:endParaRPr lang="en-US"/>
          </a:p>
        </p:txBody>
      </p:sp>
    </p:spTree>
    <p:extLst>
      <p:ext uri="{BB962C8B-B14F-4D97-AF65-F5344CB8AC3E}">
        <p14:creationId xmlns:p14="http://schemas.microsoft.com/office/powerpoint/2010/main" val="27656947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AA71D5-54D0-450E-A0DF-61A366ACDCB8}" type="datetimeFigureOut">
              <a:rPr lang="en-US" smtClean="0"/>
              <a:t>8/11/2018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AB9967-8363-4C0E-BD59-800885EC979B}" type="slidenum">
              <a:rPr lang="en-US" smtClean="0"/>
              <a:t>‹#›</a:t>
            </a:fld>
            <a:endParaRPr lang="en-US"/>
          </a:p>
        </p:txBody>
      </p:sp>
    </p:spTree>
    <p:extLst>
      <p:ext uri="{BB962C8B-B14F-4D97-AF65-F5344CB8AC3E}">
        <p14:creationId xmlns:p14="http://schemas.microsoft.com/office/powerpoint/2010/main" val="12236345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76ABDC"/>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500" dirty="0" smtClean="0">
                <a:solidFill>
                  <a:schemeClr val="bg1"/>
                </a:solidFill>
                <a:latin typeface="Tahoma" panose="020B0604030504040204" pitchFamily="34" charset="0"/>
                <a:ea typeface="Tahoma" panose="020B0604030504040204" pitchFamily="34" charset="0"/>
                <a:cs typeface="Tahoma" panose="020B0604030504040204" pitchFamily="34" charset="0"/>
              </a:rPr>
              <a:t>Hymns for Worship at </a:t>
            </a:r>
            <a:r>
              <a:rPr lang="en-US" sz="5500" dirty="0" err="1" smtClean="0">
                <a:solidFill>
                  <a:schemeClr val="bg1"/>
                </a:solidFill>
                <a:latin typeface="Tahoma" panose="020B0604030504040204" pitchFamily="34" charset="0"/>
                <a:ea typeface="Tahoma" panose="020B0604030504040204" pitchFamily="34" charset="0"/>
                <a:cs typeface="Tahoma" panose="020B0604030504040204" pitchFamily="34" charset="0"/>
              </a:rPr>
              <a:t>Woodmont</a:t>
            </a:r>
            <a:endParaRPr lang="en-US" sz="55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p:txBody>
          <a:bodyPr>
            <a:normAutofit/>
          </a:bodyPr>
          <a:lstStyle/>
          <a:p>
            <a:pPr marL="0" indent="0">
              <a:buNone/>
            </a:pPr>
            <a:r>
              <a:rPr lang="en-US" sz="4800" dirty="0" smtClean="0">
                <a:solidFill>
                  <a:schemeClr val="bg1"/>
                </a:solidFill>
                <a:latin typeface="Tahoma" panose="020B0604030504040204" pitchFamily="34" charset="0"/>
                <a:ea typeface="Tahoma" panose="020B0604030504040204" pitchFamily="34" charset="0"/>
                <a:cs typeface="Tahoma" panose="020B0604030504040204" pitchFamily="34" charset="0"/>
              </a:rPr>
              <a:t>1s- I Stand in Awe</a:t>
            </a:r>
          </a:p>
          <a:p>
            <a:pPr marL="0" indent="0">
              <a:buNone/>
            </a:pPr>
            <a:r>
              <a:rPr lang="en-US" sz="4800" dirty="0" smtClean="0">
                <a:solidFill>
                  <a:schemeClr val="bg1"/>
                </a:solidFill>
                <a:latin typeface="Tahoma" panose="020B0604030504040204" pitchFamily="34" charset="0"/>
                <a:ea typeface="Tahoma" panose="020B0604030504040204" pitchFamily="34" charset="0"/>
                <a:cs typeface="Tahoma" panose="020B0604030504040204" pitchFamily="34" charset="0"/>
              </a:rPr>
              <a:t>186- I Stand Amazed</a:t>
            </a:r>
          </a:p>
          <a:p>
            <a:pPr marL="0" indent="0">
              <a:buNone/>
            </a:pPr>
            <a:r>
              <a:rPr lang="en-US" sz="4800" dirty="0" smtClean="0">
                <a:solidFill>
                  <a:schemeClr val="bg1"/>
                </a:solidFill>
                <a:latin typeface="Tahoma" panose="020B0604030504040204" pitchFamily="34" charset="0"/>
                <a:ea typeface="Tahoma" panose="020B0604030504040204" pitchFamily="34" charset="0"/>
                <a:cs typeface="Tahoma" panose="020B0604030504040204" pitchFamily="34" charset="0"/>
              </a:rPr>
              <a:t>153- </a:t>
            </a:r>
            <a:r>
              <a:rPr lang="en-US" sz="4800" dirty="0" err="1" smtClean="0">
                <a:solidFill>
                  <a:schemeClr val="bg1"/>
                </a:solidFill>
                <a:latin typeface="Tahoma" panose="020B0604030504040204" pitchFamily="34" charset="0"/>
                <a:ea typeface="Tahoma" panose="020B0604030504040204" pitchFamily="34" charset="0"/>
                <a:cs typeface="Tahoma" panose="020B0604030504040204" pitchFamily="34" charset="0"/>
              </a:rPr>
              <a:t>‘Tis</a:t>
            </a:r>
            <a:r>
              <a:rPr lang="en-US" sz="4800" dirty="0" smtClean="0">
                <a:solidFill>
                  <a:schemeClr val="bg1"/>
                </a:solidFill>
                <a:latin typeface="Tahoma" panose="020B0604030504040204" pitchFamily="34" charset="0"/>
                <a:ea typeface="Tahoma" panose="020B0604030504040204" pitchFamily="34" charset="0"/>
                <a:cs typeface="Tahoma" panose="020B0604030504040204" pitchFamily="34" charset="0"/>
              </a:rPr>
              <a:t> Set the Feast Divine</a:t>
            </a:r>
          </a:p>
          <a:p>
            <a:pPr marL="0" indent="0">
              <a:buNone/>
            </a:pPr>
            <a:r>
              <a:rPr lang="en-US" sz="4800" dirty="0" smtClean="0">
                <a:solidFill>
                  <a:schemeClr val="bg1"/>
                </a:solidFill>
                <a:latin typeface="Tahoma" panose="020B0604030504040204" pitchFamily="34" charset="0"/>
                <a:ea typeface="Tahoma" panose="020B0604030504040204" pitchFamily="34" charset="0"/>
                <a:cs typeface="Tahoma" panose="020B0604030504040204" pitchFamily="34" charset="0"/>
              </a:rPr>
              <a:t>614- The Fruit of the Spirit</a:t>
            </a:r>
          </a:p>
          <a:p>
            <a:pPr marL="0" indent="0">
              <a:buNone/>
            </a:pPr>
            <a:r>
              <a:rPr lang="en-US" sz="4800" dirty="0" smtClean="0">
                <a:solidFill>
                  <a:schemeClr val="bg1"/>
                </a:solidFill>
                <a:latin typeface="Tahoma" panose="020B0604030504040204" pitchFamily="34" charset="0"/>
                <a:ea typeface="Tahoma" panose="020B0604030504040204" pitchFamily="34" charset="0"/>
                <a:cs typeface="Tahoma" panose="020B0604030504040204" pitchFamily="34" charset="0"/>
              </a:rPr>
              <a:t>632- Come unto Me</a:t>
            </a:r>
            <a:endParaRPr lang="en-US" sz="48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7948641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76ABDC"/>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500" dirty="0" smtClean="0">
                <a:solidFill>
                  <a:schemeClr val="bg1"/>
                </a:solidFill>
                <a:latin typeface="Tahoma" panose="020B0604030504040204" pitchFamily="34" charset="0"/>
                <a:ea typeface="Tahoma" panose="020B0604030504040204" pitchFamily="34" charset="0"/>
                <a:cs typeface="Tahoma" panose="020B0604030504040204" pitchFamily="34" charset="0"/>
              </a:rPr>
              <a:t>Hymns for Worship at </a:t>
            </a:r>
            <a:r>
              <a:rPr lang="en-US" sz="5500" dirty="0" err="1" smtClean="0">
                <a:solidFill>
                  <a:schemeClr val="bg1"/>
                </a:solidFill>
                <a:latin typeface="Tahoma" panose="020B0604030504040204" pitchFamily="34" charset="0"/>
                <a:ea typeface="Tahoma" panose="020B0604030504040204" pitchFamily="34" charset="0"/>
                <a:cs typeface="Tahoma" panose="020B0604030504040204" pitchFamily="34" charset="0"/>
              </a:rPr>
              <a:t>Woodmont</a:t>
            </a:r>
            <a:endParaRPr lang="en-US" sz="55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p:txBody>
          <a:bodyPr>
            <a:normAutofit/>
          </a:bodyPr>
          <a:lstStyle/>
          <a:p>
            <a:pPr marL="0" indent="0">
              <a:buNone/>
            </a:pPr>
            <a:r>
              <a:rPr lang="en-US" sz="4400" dirty="0" smtClean="0">
                <a:solidFill>
                  <a:schemeClr val="bg1"/>
                </a:solidFill>
              </a:rPr>
              <a:t>1s- I Stand in Awe</a:t>
            </a:r>
          </a:p>
          <a:p>
            <a:pPr marL="0" indent="0">
              <a:buNone/>
            </a:pPr>
            <a:r>
              <a:rPr lang="en-US" sz="4400" dirty="0" smtClean="0">
                <a:solidFill>
                  <a:schemeClr val="bg1"/>
                </a:solidFill>
              </a:rPr>
              <a:t>186- I Stand Amazed</a:t>
            </a:r>
          </a:p>
          <a:p>
            <a:pPr marL="0" indent="0">
              <a:buNone/>
            </a:pPr>
            <a:r>
              <a:rPr lang="en-US" sz="4400" dirty="0" smtClean="0">
                <a:solidFill>
                  <a:schemeClr val="bg1"/>
                </a:solidFill>
              </a:rPr>
              <a:t>153- </a:t>
            </a:r>
            <a:r>
              <a:rPr lang="en-US" sz="4400" dirty="0" err="1" smtClean="0">
                <a:solidFill>
                  <a:schemeClr val="bg1"/>
                </a:solidFill>
              </a:rPr>
              <a:t>‘Tis</a:t>
            </a:r>
            <a:r>
              <a:rPr lang="en-US" sz="4400" dirty="0" smtClean="0">
                <a:solidFill>
                  <a:schemeClr val="bg1"/>
                </a:solidFill>
              </a:rPr>
              <a:t> Set the Feast Divine</a:t>
            </a:r>
          </a:p>
          <a:p>
            <a:pPr marL="0" indent="0">
              <a:buNone/>
            </a:pPr>
            <a:r>
              <a:rPr lang="en-US" sz="4400" dirty="0" smtClean="0">
                <a:solidFill>
                  <a:schemeClr val="bg1"/>
                </a:solidFill>
              </a:rPr>
              <a:t>614- The Fruit of the Spirit</a:t>
            </a:r>
          </a:p>
          <a:p>
            <a:pPr marL="0" indent="0">
              <a:buNone/>
            </a:pPr>
            <a:r>
              <a:rPr lang="en-US" sz="4400" dirty="0" smtClean="0">
                <a:solidFill>
                  <a:schemeClr val="bg1"/>
                </a:solidFill>
              </a:rPr>
              <a:t>632- Come unto Me</a:t>
            </a:r>
            <a:endParaRPr lang="en-US" sz="4400" dirty="0">
              <a:solidFill>
                <a:schemeClr val="bg1"/>
              </a:solidFill>
            </a:endParaRPr>
          </a:p>
        </p:txBody>
      </p:sp>
    </p:spTree>
    <p:extLst>
      <p:ext uri="{BB962C8B-B14F-4D97-AF65-F5344CB8AC3E}">
        <p14:creationId xmlns:p14="http://schemas.microsoft.com/office/powerpoint/2010/main" val="36408619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9EC4E6"/>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946292" y="-1"/>
            <a:ext cx="3245708" cy="6610865"/>
          </a:xfrm>
        </p:spPr>
        <p:txBody>
          <a:bodyPr>
            <a:noAutofit/>
          </a:bodyPr>
          <a:lstStyle/>
          <a:p>
            <a:r>
              <a:rPr lang="en-US" sz="6000" dirty="0" smtClean="0">
                <a:solidFill>
                  <a:srgbClr val="FFFF00"/>
                </a:solidFill>
                <a:latin typeface="Tahoma" panose="020B0604030504040204" pitchFamily="34" charset="0"/>
                <a:ea typeface="Tahoma" panose="020B0604030504040204" pitchFamily="34" charset="0"/>
                <a:cs typeface="Tahoma" panose="020B0604030504040204" pitchFamily="34" charset="0"/>
              </a:rPr>
              <a:t>The </a:t>
            </a:r>
            <a:endParaRPr lang="en-US" sz="6000" dirty="0" smtClean="0">
              <a:solidFill>
                <a:srgbClr val="FFFF00"/>
              </a:solidFill>
              <a:latin typeface="Tahoma" panose="020B0604030504040204" pitchFamily="34" charset="0"/>
              <a:ea typeface="Tahoma" panose="020B0604030504040204" pitchFamily="34" charset="0"/>
              <a:cs typeface="Tahoma" panose="020B0604030504040204" pitchFamily="34" charset="0"/>
            </a:endParaRPr>
          </a:p>
          <a:p>
            <a:r>
              <a:rPr lang="en-US" sz="6000" dirty="0" smtClean="0">
                <a:solidFill>
                  <a:srgbClr val="FFFF00"/>
                </a:solidFill>
                <a:latin typeface="Tahoma" panose="020B0604030504040204" pitchFamily="34" charset="0"/>
                <a:ea typeface="Tahoma" panose="020B0604030504040204" pitchFamily="34" charset="0"/>
                <a:cs typeface="Tahoma" panose="020B0604030504040204" pitchFamily="34" charset="0"/>
              </a:rPr>
              <a:t>Rewards </a:t>
            </a:r>
          </a:p>
          <a:p>
            <a:r>
              <a:rPr lang="en-US" sz="6000" dirty="0" smtClean="0">
                <a:solidFill>
                  <a:srgbClr val="FFFF00"/>
                </a:solidFill>
                <a:latin typeface="Tahoma" panose="020B0604030504040204" pitchFamily="34" charset="0"/>
                <a:ea typeface="Tahoma" panose="020B0604030504040204" pitchFamily="34" charset="0"/>
                <a:cs typeface="Tahoma" panose="020B0604030504040204" pitchFamily="34" charset="0"/>
              </a:rPr>
              <a:t>of </a:t>
            </a:r>
          </a:p>
          <a:p>
            <a:r>
              <a:rPr lang="en-US" sz="6000" dirty="0" smtClean="0">
                <a:solidFill>
                  <a:srgbClr val="FFFF00"/>
                </a:solidFill>
                <a:latin typeface="Tahoma" panose="020B0604030504040204" pitchFamily="34" charset="0"/>
                <a:ea typeface="Tahoma" panose="020B0604030504040204" pitchFamily="34" charset="0"/>
                <a:cs typeface="Tahoma" panose="020B0604030504040204" pitchFamily="34" charset="0"/>
              </a:rPr>
              <a:t>Wisdom</a:t>
            </a:r>
            <a:endParaRPr lang="en-US" sz="60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pic>
        <p:nvPicPr>
          <p:cNvPr id="2050" name="Picture 2" descr="Pro 1:33 | scripture pictures at alittleperspective.com"/>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1"/>
            <a:ext cx="8993277" cy="68580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599875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745369744"/>
              </p:ext>
            </p:extLst>
          </p:nvPr>
        </p:nvGraphicFramePr>
        <p:xfrm>
          <a:off x="0" y="1"/>
          <a:ext cx="12192000" cy="6924884"/>
        </p:xfrm>
        <a:graphic>
          <a:graphicData uri="http://schemas.openxmlformats.org/drawingml/2006/table">
            <a:tbl>
              <a:tblPr firstRow="1" firstCol="1" bandRow="1">
                <a:tableStyleId>{073A0DAA-6AF3-43AB-8588-CEC1D06C72B9}</a:tableStyleId>
              </a:tblPr>
              <a:tblGrid>
                <a:gridCol w="4063130"/>
                <a:gridCol w="4064435"/>
                <a:gridCol w="4064435"/>
              </a:tblGrid>
              <a:tr h="1289460">
                <a:tc>
                  <a:txBody>
                    <a:bodyPr/>
                    <a:lstStyle/>
                    <a:p>
                      <a:pPr marL="0" marR="0" algn="ctr">
                        <a:lnSpc>
                          <a:spcPct val="107000"/>
                        </a:lnSpc>
                        <a:spcBef>
                          <a:spcPts val="0"/>
                        </a:spcBef>
                        <a:spcAft>
                          <a:spcPts val="0"/>
                        </a:spcAft>
                      </a:pPr>
                      <a:r>
                        <a:rPr lang="en-US" sz="4000" b="0" dirty="0" smtClean="0">
                          <a:effectLst/>
                          <a:latin typeface="Tahoma" panose="020B0604030504040204" pitchFamily="34" charset="0"/>
                          <a:ea typeface="Tahoma" panose="020B0604030504040204" pitchFamily="34" charset="0"/>
                          <a:cs typeface="Tahoma" panose="020B0604030504040204" pitchFamily="34" charset="0"/>
                        </a:rPr>
                        <a:t>Rewards </a:t>
                      </a:r>
                      <a:r>
                        <a:rPr lang="en-US" sz="4000" b="0" dirty="0">
                          <a:effectLst/>
                          <a:latin typeface="Tahoma" panose="020B0604030504040204" pitchFamily="34" charset="0"/>
                          <a:ea typeface="Tahoma" panose="020B0604030504040204" pitchFamily="34" charset="0"/>
                          <a:cs typeface="Tahoma" panose="020B0604030504040204" pitchFamily="34" charset="0"/>
                        </a:rPr>
                        <a:t>of </a:t>
                      </a:r>
                      <a:endParaRPr lang="en-US" sz="40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000" b="0" dirty="0" smtClean="0">
                          <a:effectLst/>
                          <a:latin typeface="Tahoma" panose="020B0604030504040204" pitchFamily="34" charset="0"/>
                          <a:ea typeface="Tahoma" panose="020B0604030504040204" pitchFamily="34" charset="0"/>
                          <a:cs typeface="Tahoma" panose="020B0604030504040204" pitchFamily="34" charset="0"/>
                        </a:rPr>
                        <a:t>Wisdom</a:t>
                      </a: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Conditional </a:t>
                      </a:r>
                      <a:endParaRPr lang="en-US" sz="40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000" b="0" dirty="0" smtClean="0">
                          <a:effectLst/>
                          <a:latin typeface="Tahoma" panose="020B0604030504040204" pitchFamily="34" charset="0"/>
                          <a:ea typeface="Tahoma" panose="020B0604030504040204" pitchFamily="34" charset="0"/>
                          <a:cs typeface="Tahoma" panose="020B0604030504040204" pitchFamily="34" charset="0"/>
                        </a:rPr>
                        <a:t>Promise</a:t>
                      </a: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Dangers if you reject Wisdom</a:t>
                      </a:r>
                    </a:p>
                  </a:txBody>
                  <a:tcPr marL="68580" marR="68580" marT="0" marB="0"/>
                </a:tc>
              </a:tr>
              <a:tr h="2817712">
                <a:tc>
                  <a:txBody>
                    <a:bodyPr/>
                    <a:lstStyle/>
                    <a:p>
                      <a:pPr marL="0" marR="0" algn="ctr">
                        <a:lnSpc>
                          <a:spcPct val="107000"/>
                        </a:lnSpc>
                        <a:spcBef>
                          <a:spcPts val="0"/>
                        </a:spcBef>
                        <a:spcAft>
                          <a:spcPts val="0"/>
                        </a:spcAft>
                      </a:pPr>
                      <a:endParaRPr lang="en-US" sz="34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4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4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2817712">
                <a:tc>
                  <a:txBody>
                    <a:bodyPr/>
                    <a:lstStyle/>
                    <a:p>
                      <a:pPr marL="0" marR="0" algn="ctr">
                        <a:lnSpc>
                          <a:spcPct val="107000"/>
                        </a:lnSpc>
                        <a:spcBef>
                          <a:spcPts val="0"/>
                        </a:spcBef>
                        <a:spcAft>
                          <a:spcPts val="0"/>
                        </a:spcAft>
                      </a:pPr>
                      <a:endParaRPr lang="en-US" sz="34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4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4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39378411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894459482"/>
              </p:ext>
            </p:extLst>
          </p:nvPr>
        </p:nvGraphicFramePr>
        <p:xfrm>
          <a:off x="0" y="1"/>
          <a:ext cx="12192000" cy="6924884"/>
        </p:xfrm>
        <a:graphic>
          <a:graphicData uri="http://schemas.openxmlformats.org/drawingml/2006/table">
            <a:tbl>
              <a:tblPr firstRow="1" firstCol="1" bandRow="1">
                <a:tableStyleId>{073A0DAA-6AF3-43AB-8588-CEC1D06C72B9}</a:tableStyleId>
              </a:tblPr>
              <a:tblGrid>
                <a:gridCol w="4063130"/>
                <a:gridCol w="4064435"/>
                <a:gridCol w="4064435"/>
              </a:tblGrid>
              <a:tr h="1289460">
                <a:tc>
                  <a:txBody>
                    <a:bodyPr/>
                    <a:lstStyle/>
                    <a:p>
                      <a:pPr marL="0" marR="0" algn="ctr">
                        <a:lnSpc>
                          <a:spcPct val="107000"/>
                        </a:lnSpc>
                        <a:spcBef>
                          <a:spcPts val="0"/>
                        </a:spcBef>
                        <a:spcAft>
                          <a:spcPts val="0"/>
                        </a:spcAft>
                      </a:pPr>
                      <a:r>
                        <a:rPr lang="en-US" sz="4000" b="0" dirty="0" smtClean="0">
                          <a:solidFill>
                            <a:srgbClr val="00B0F0"/>
                          </a:solidFill>
                          <a:effectLst/>
                          <a:latin typeface="Tahoma" panose="020B0604030504040204" pitchFamily="34" charset="0"/>
                          <a:ea typeface="Tahoma" panose="020B0604030504040204" pitchFamily="34" charset="0"/>
                          <a:cs typeface="Tahoma" panose="020B0604030504040204" pitchFamily="34" charset="0"/>
                        </a:rPr>
                        <a:t>Rewards </a:t>
                      </a:r>
                      <a:r>
                        <a:rPr lang="en-US" sz="40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of </a:t>
                      </a:r>
                      <a:endParaRPr lang="en-US" sz="4000" b="0" dirty="0" smtClean="0">
                        <a:solidFill>
                          <a:srgbClr val="00B0F0"/>
                        </a:solidFill>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000" b="0" dirty="0" smtClean="0">
                          <a:solidFill>
                            <a:srgbClr val="00B0F0"/>
                          </a:solidFill>
                          <a:effectLst/>
                          <a:latin typeface="Tahoma" panose="020B0604030504040204" pitchFamily="34" charset="0"/>
                          <a:ea typeface="Tahoma" panose="020B0604030504040204" pitchFamily="34" charset="0"/>
                          <a:cs typeface="Tahoma" panose="020B0604030504040204" pitchFamily="34" charset="0"/>
                        </a:rPr>
                        <a:t>Wisdom</a:t>
                      </a:r>
                      <a:endParaRPr lang="en-US" sz="4000" b="0" dirty="0">
                        <a:solidFill>
                          <a:srgbClr val="00B0F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Conditional </a:t>
                      </a:r>
                      <a:endParaRPr lang="en-US" sz="40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000" b="0" dirty="0" smtClean="0">
                          <a:effectLst/>
                          <a:latin typeface="Tahoma" panose="020B0604030504040204" pitchFamily="34" charset="0"/>
                          <a:ea typeface="Tahoma" panose="020B0604030504040204" pitchFamily="34" charset="0"/>
                          <a:cs typeface="Tahoma" panose="020B0604030504040204" pitchFamily="34" charset="0"/>
                        </a:rPr>
                        <a:t>Promise</a:t>
                      </a: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Dangers if you reject Wisdom</a:t>
                      </a:r>
                    </a:p>
                  </a:txBody>
                  <a:tcPr marL="68580" marR="68580" marT="0" marB="0"/>
                </a:tc>
              </a:tr>
              <a:tr h="2817712">
                <a:tc>
                  <a:txBody>
                    <a:bodyPr/>
                    <a:lstStyle/>
                    <a:p>
                      <a:pPr marL="0" marR="0" algn="ctr">
                        <a:lnSpc>
                          <a:spcPct val="107000"/>
                        </a:lnSpc>
                        <a:spcBef>
                          <a:spcPts val="0"/>
                        </a:spcBef>
                        <a:spcAft>
                          <a:spcPts val="0"/>
                        </a:spcAft>
                      </a:pPr>
                      <a:r>
                        <a:rPr lang="en-US" sz="3400" b="0" dirty="0">
                          <a:effectLst/>
                          <a:latin typeface="Tahoma" panose="020B0604030504040204" pitchFamily="34" charset="0"/>
                          <a:ea typeface="Tahoma" panose="020B0604030504040204" pitchFamily="34" charset="0"/>
                          <a:cs typeface="Tahoma" panose="020B0604030504040204" pitchFamily="34" charset="0"/>
                        </a:rPr>
                        <a:t>Protection </a:t>
                      </a:r>
                      <a:endParaRPr lang="en-US" sz="34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400" b="0" dirty="0" smtClean="0">
                          <a:effectLst/>
                          <a:latin typeface="Tahoma" panose="020B0604030504040204" pitchFamily="34" charset="0"/>
                          <a:ea typeface="Tahoma" panose="020B0604030504040204" pitchFamily="34" charset="0"/>
                          <a:cs typeface="Tahoma" panose="020B0604030504040204" pitchFamily="34" charset="0"/>
                        </a:rPr>
                        <a:t>(</a:t>
                      </a:r>
                      <a:r>
                        <a:rPr lang="en-US" sz="3400" b="0" dirty="0">
                          <a:effectLst/>
                          <a:latin typeface="Tahoma" panose="020B0604030504040204" pitchFamily="34" charset="0"/>
                          <a:ea typeface="Tahoma" panose="020B0604030504040204" pitchFamily="34" charset="0"/>
                          <a:cs typeface="Tahoma" panose="020B0604030504040204" pitchFamily="34" charset="0"/>
                        </a:rPr>
                        <a:t>Pr. 1:33; 3:19-26;      Eccl. 7:12; </a:t>
                      </a:r>
                      <a:endParaRPr lang="en-US" sz="34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400" b="0" dirty="0" smtClean="0">
                          <a:effectLst/>
                          <a:latin typeface="Tahoma" panose="020B0604030504040204" pitchFamily="34" charset="0"/>
                          <a:ea typeface="Tahoma" panose="020B0604030504040204" pitchFamily="34" charset="0"/>
                          <a:cs typeface="Tahoma" panose="020B0604030504040204" pitchFamily="34" charset="0"/>
                        </a:rPr>
                        <a:t>1 </a:t>
                      </a:r>
                      <a:r>
                        <a:rPr lang="en-US" sz="3400" b="0" dirty="0">
                          <a:effectLst/>
                          <a:latin typeface="Tahoma" panose="020B0604030504040204" pitchFamily="34" charset="0"/>
                          <a:ea typeface="Tahoma" panose="020B0604030504040204" pitchFamily="34" charset="0"/>
                          <a:cs typeface="Tahoma" panose="020B0604030504040204" pitchFamily="34" charset="0"/>
                        </a:rPr>
                        <a:t>Peter 1:3-5)</a:t>
                      </a:r>
                    </a:p>
                    <a:p>
                      <a:pPr marL="0" marR="0" algn="ctr">
                        <a:lnSpc>
                          <a:spcPct val="107000"/>
                        </a:lnSpc>
                        <a:spcBef>
                          <a:spcPts val="0"/>
                        </a:spcBef>
                        <a:spcAft>
                          <a:spcPts val="0"/>
                        </a:spcAft>
                      </a:pPr>
                      <a:r>
                        <a:rPr lang="en-US" sz="3400" b="0" dirty="0">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tc>
                <a:tc>
                  <a:txBody>
                    <a:bodyPr/>
                    <a:lstStyle/>
                    <a:p>
                      <a:pPr marL="0" marR="0" algn="ctr">
                        <a:lnSpc>
                          <a:spcPct val="107000"/>
                        </a:lnSpc>
                        <a:spcBef>
                          <a:spcPts val="0"/>
                        </a:spcBef>
                        <a:spcAft>
                          <a:spcPts val="0"/>
                        </a:spcAft>
                      </a:pPr>
                      <a:endParaRPr lang="en-US" sz="34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4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2817712">
                <a:tc>
                  <a:txBody>
                    <a:bodyPr/>
                    <a:lstStyle/>
                    <a:p>
                      <a:pPr marL="0" marR="0" algn="ctr">
                        <a:lnSpc>
                          <a:spcPct val="107000"/>
                        </a:lnSpc>
                        <a:spcBef>
                          <a:spcPts val="0"/>
                        </a:spcBef>
                        <a:spcAft>
                          <a:spcPts val="0"/>
                        </a:spcAft>
                      </a:pPr>
                      <a:endParaRPr lang="en-US" sz="34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4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4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27685211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656148544"/>
              </p:ext>
            </p:extLst>
          </p:nvPr>
        </p:nvGraphicFramePr>
        <p:xfrm>
          <a:off x="0" y="1"/>
          <a:ext cx="12192000" cy="6924884"/>
        </p:xfrm>
        <a:graphic>
          <a:graphicData uri="http://schemas.openxmlformats.org/drawingml/2006/table">
            <a:tbl>
              <a:tblPr firstRow="1" firstCol="1" bandRow="1">
                <a:tableStyleId>{073A0DAA-6AF3-43AB-8588-CEC1D06C72B9}</a:tableStyleId>
              </a:tblPr>
              <a:tblGrid>
                <a:gridCol w="4063130"/>
                <a:gridCol w="4064435"/>
                <a:gridCol w="4064435"/>
              </a:tblGrid>
              <a:tr h="1289460">
                <a:tc>
                  <a:txBody>
                    <a:bodyPr/>
                    <a:lstStyle/>
                    <a:p>
                      <a:pPr marL="0" marR="0" algn="ctr">
                        <a:lnSpc>
                          <a:spcPct val="107000"/>
                        </a:lnSpc>
                        <a:spcBef>
                          <a:spcPts val="0"/>
                        </a:spcBef>
                        <a:spcAft>
                          <a:spcPts val="0"/>
                        </a:spcAft>
                      </a:pPr>
                      <a:r>
                        <a:rPr lang="en-US" sz="4000" b="0" dirty="0" smtClean="0">
                          <a:effectLst/>
                          <a:latin typeface="Tahoma" panose="020B0604030504040204" pitchFamily="34" charset="0"/>
                          <a:ea typeface="Tahoma" panose="020B0604030504040204" pitchFamily="34" charset="0"/>
                          <a:cs typeface="Tahoma" panose="020B0604030504040204" pitchFamily="34" charset="0"/>
                        </a:rPr>
                        <a:t>Rewards </a:t>
                      </a:r>
                      <a:r>
                        <a:rPr lang="en-US" sz="4000" b="0" dirty="0">
                          <a:effectLst/>
                          <a:latin typeface="Tahoma" panose="020B0604030504040204" pitchFamily="34" charset="0"/>
                          <a:ea typeface="Tahoma" panose="020B0604030504040204" pitchFamily="34" charset="0"/>
                          <a:cs typeface="Tahoma" panose="020B0604030504040204" pitchFamily="34" charset="0"/>
                        </a:rPr>
                        <a:t>of </a:t>
                      </a:r>
                      <a:endParaRPr lang="en-US" sz="40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000" b="0" dirty="0" smtClean="0">
                          <a:effectLst/>
                          <a:latin typeface="Tahoma" panose="020B0604030504040204" pitchFamily="34" charset="0"/>
                          <a:ea typeface="Tahoma" panose="020B0604030504040204" pitchFamily="34" charset="0"/>
                          <a:cs typeface="Tahoma" panose="020B0604030504040204" pitchFamily="34" charset="0"/>
                        </a:rPr>
                        <a:t>Wisdom</a:t>
                      </a: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4000" b="0" dirty="0">
                          <a:solidFill>
                            <a:srgbClr val="FFFF00"/>
                          </a:solidFill>
                          <a:effectLst/>
                          <a:latin typeface="Tahoma" panose="020B0604030504040204" pitchFamily="34" charset="0"/>
                          <a:ea typeface="Tahoma" panose="020B0604030504040204" pitchFamily="34" charset="0"/>
                          <a:cs typeface="Tahoma" panose="020B0604030504040204" pitchFamily="34" charset="0"/>
                        </a:rPr>
                        <a:t>Conditional </a:t>
                      </a:r>
                      <a:endParaRPr lang="en-US" sz="4000" b="0" dirty="0" smtClean="0">
                        <a:solidFill>
                          <a:srgbClr val="FFFF00"/>
                        </a:solidFill>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000" b="0" dirty="0" smtClean="0">
                          <a:solidFill>
                            <a:srgbClr val="FFFF00"/>
                          </a:solidFill>
                          <a:effectLst/>
                          <a:latin typeface="Tahoma" panose="020B0604030504040204" pitchFamily="34" charset="0"/>
                          <a:ea typeface="Tahoma" panose="020B0604030504040204" pitchFamily="34" charset="0"/>
                          <a:cs typeface="Tahoma" panose="020B0604030504040204" pitchFamily="34" charset="0"/>
                        </a:rPr>
                        <a:t>Promise</a:t>
                      </a:r>
                      <a:endParaRPr lang="en-US" sz="4000" b="0" dirty="0">
                        <a:solidFill>
                          <a:srgbClr val="FFFF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Dangers if you reject Wisdom</a:t>
                      </a:r>
                    </a:p>
                  </a:txBody>
                  <a:tcPr marL="68580" marR="68580" marT="0" marB="0"/>
                </a:tc>
              </a:tr>
              <a:tr h="2817712">
                <a:tc>
                  <a:txBody>
                    <a:bodyPr/>
                    <a:lstStyle/>
                    <a:p>
                      <a:pPr marL="0" marR="0" algn="ctr">
                        <a:lnSpc>
                          <a:spcPct val="107000"/>
                        </a:lnSpc>
                        <a:spcBef>
                          <a:spcPts val="0"/>
                        </a:spcBef>
                        <a:spcAft>
                          <a:spcPts val="0"/>
                        </a:spcAft>
                      </a:pPr>
                      <a:r>
                        <a:rPr lang="en-US" sz="3400" b="0" dirty="0">
                          <a:effectLst/>
                          <a:latin typeface="Tahoma" panose="020B0604030504040204" pitchFamily="34" charset="0"/>
                          <a:ea typeface="Tahoma" panose="020B0604030504040204" pitchFamily="34" charset="0"/>
                          <a:cs typeface="Tahoma" panose="020B0604030504040204" pitchFamily="34" charset="0"/>
                        </a:rPr>
                        <a:t>Protection </a:t>
                      </a:r>
                      <a:endParaRPr lang="en-US" sz="34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400" b="0" dirty="0" smtClean="0">
                          <a:effectLst/>
                          <a:latin typeface="Tahoma" panose="020B0604030504040204" pitchFamily="34" charset="0"/>
                          <a:ea typeface="Tahoma" panose="020B0604030504040204" pitchFamily="34" charset="0"/>
                          <a:cs typeface="Tahoma" panose="020B0604030504040204" pitchFamily="34" charset="0"/>
                        </a:rPr>
                        <a:t>(</a:t>
                      </a:r>
                      <a:r>
                        <a:rPr lang="en-US" sz="3400" b="0" dirty="0">
                          <a:effectLst/>
                          <a:latin typeface="Tahoma" panose="020B0604030504040204" pitchFamily="34" charset="0"/>
                          <a:ea typeface="Tahoma" panose="020B0604030504040204" pitchFamily="34" charset="0"/>
                          <a:cs typeface="Tahoma" panose="020B0604030504040204" pitchFamily="34" charset="0"/>
                        </a:rPr>
                        <a:t>Pr. 1:33; 3:19-26;      Eccl. 7:12; </a:t>
                      </a:r>
                      <a:endParaRPr lang="en-US" sz="34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400" b="0" dirty="0" smtClean="0">
                          <a:effectLst/>
                          <a:latin typeface="Tahoma" panose="020B0604030504040204" pitchFamily="34" charset="0"/>
                          <a:ea typeface="Tahoma" panose="020B0604030504040204" pitchFamily="34" charset="0"/>
                          <a:cs typeface="Tahoma" panose="020B0604030504040204" pitchFamily="34" charset="0"/>
                        </a:rPr>
                        <a:t>1 </a:t>
                      </a:r>
                      <a:r>
                        <a:rPr lang="en-US" sz="3400" b="0" dirty="0">
                          <a:effectLst/>
                          <a:latin typeface="Tahoma" panose="020B0604030504040204" pitchFamily="34" charset="0"/>
                          <a:ea typeface="Tahoma" panose="020B0604030504040204" pitchFamily="34" charset="0"/>
                          <a:cs typeface="Tahoma" panose="020B0604030504040204" pitchFamily="34" charset="0"/>
                        </a:rPr>
                        <a:t>Peter 1:3-5)</a:t>
                      </a:r>
                    </a:p>
                    <a:p>
                      <a:pPr marL="0" marR="0" algn="ctr">
                        <a:lnSpc>
                          <a:spcPct val="107000"/>
                        </a:lnSpc>
                        <a:spcBef>
                          <a:spcPts val="0"/>
                        </a:spcBef>
                        <a:spcAft>
                          <a:spcPts val="0"/>
                        </a:spcAft>
                      </a:pPr>
                      <a:r>
                        <a:rPr lang="en-US" sz="3400" b="0" dirty="0">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tc>
                <a:tc>
                  <a:txBody>
                    <a:bodyPr/>
                    <a:lstStyle/>
                    <a:p>
                      <a:pPr marL="0" marR="0" algn="ctr">
                        <a:lnSpc>
                          <a:spcPct val="107000"/>
                        </a:lnSpc>
                        <a:spcBef>
                          <a:spcPts val="0"/>
                        </a:spcBef>
                        <a:spcAft>
                          <a:spcPts val="0"/>
                        </a:spcAft>
                      </a:pPr>
                      <a:r>
                        <a:rPr lang="en-US" sz="3400" dirty="0">
                          <a:effectLst/>
                          <a:latin typeface="Tahoma" panose="020B0604030504040204" pitchFamily="34" charset="0"/>
                          <a:ea typeface="Tahoma" panose="020B0604030504040204" pitchFamily="34" charset="0"/>
                          <a:cs typeface="Tahoma" panose="020B0604030504040204" pitchFamily="34" charset="0"/>
                        </a:rPr>
                        <a:t>Put on God’s Armor</a:t>
                      </a:r>
                    </a:p>
                    <a:p>
                      <a:pPr marL="0" marR="0" algn="ctr">
                        <a:lnSpc>
                          <a:spcPct val="107000"/>
                        </a:lnSpc>
                        <a:spcBef>
                          <a:spcPts val="0"/>
                        </a:spcBef>
                        <a:spcAft>
                          <a:spcPts val="0"/>
                        </a:spcAft>
                      </a:pPr>
                      <a:r>
                        <a:rPr lang="en-US" sz="3400" dirty="0">
                          <a:effectLst/>
                          <a:latin typeface="Tahoma" panose="020B0604030504040204" pitchFamily="34" charset="0"/>
                          <a:ea typeface="Tahoma" panose="020B0604030504040204" pitchFamily="34" charset="0"/>
                          <a:cs typeface="Tahoma" panose="020B0604030504040204" pitchFamily="34" charset="0"/>
                        </a:rPr>
                        <a:t>[Obey His Word]</a:t>
                      </a:r>
                    </a:p>
                    <a:p>
                      <a:pPr marL="0" marR="0" algn="ctr">
                        <a:lnSpc>
                          <a:spcPct val="107000"/>
                        </a:lnSpc>
                        <a:spcBef>
                          <a:spcPts val="0"/>
                        </a:spcBef>
                        <a:spcAft>
                          <a:spcPts val="0"/>
                        </a:spcAft>
                      </a:pPr>
                      <a:r>
                        <a:rPr lang="en-US" sz="3400" dirty="0">
                          <a:effectLst/>
                          <a:latin typeface="Tahoma" panose="020B0604030504040204" pitchFamily="34" charset="0"/>
                          <a:ea typeface="Tahoma" panose="020B0604030504040204" pitchFamily="34" charset="0"/>
                          <a:cs typeface="Tahoma" panose="020B0604030504040204" pitchFamily="34" charset="0"/>
                        </a:rPr>
                        <a:t>(Pr. 4:4-6; </a:t>
                      </a:r>
                      <a:r>
                        <a:rPr lang="en-US" sz="3400" dirty="0" smtClean="0">
                          <a:effectLst/>
                          <a:latin typeface="Tahoma" panose="020B0604030504040204" pitchFamily="34" charset="0"/>
                          <a:ea typeface="Tahoma" panose="020B0604030504040204" pitchFamily="34" charset="0"/>
                          <a:cs typeface="Tahoma" panose="020B0604030504040204" pitchFamily="34" charset="0"/>
                        </a:rPr>
                        <a:t>8:32; </a:t>
                      </a:r>
                      <a:r>
                        <a:rPr lang="en-US" sz="3400" dirty="0">
                          <a:effectLst/>
                          <a:latin typeface="Tahoma" panose="020B0604030504040204" pitchFamily="34" charset="0"/>
                          <a:ea typeface="Tahoma" panose="020B0604030504040204" pitchFamily="34" charset="0"/>
                          <a:cs typeface="Tahoma" panose="020B0604030504040204" pitchFamily="34" charset="0"/>
                        </a:rPr>
                        <a:t>Ep. 6:11; Jn. 15:10)</a:t>
                      </a:r>
                    </a:p>
                  </a:txBody>
                  <a:tcPr marL="68580" marR="68580" marT="0" marB="0"/>
                </a:tc>
                <a:tc>
                  <a:txBody>
                    <a:bodyPr/>
                    <a:lstStyle/>
                    <a:p>
                      <a:pPr marL="0" marR="0" algn="ctr">
                        <a:lnSpc>
                          <a:spcPct val="107000"/>
                        </a:lnSpc>
                        <a:spcBef>
                          <a:spcPts val="0"/>
                        </a:spcBef>
                        <a:spcAft>
                          <a:spcPts val="0"/>
                        </a:spcAft>
                      </a:pPr>
                      <a:endParaRPr lang="en-US" sz="34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2817712">
                <a:tc>
                  <a:txBody>
                    <a:bodyPr/>
                    <a:lstStyle/>
                    <a:p>
                      <a:pPr marL="0" marR="0" algn="ctr">
                        <a:lnSpc>
                          <a:spcPct val="107000"/>
                        </a:lnSpc>
                        <a:spcBef>
                          <a:spcPts val="0"/>
                        </a:spcBef>
                        <a:spcAft>
                          <a:spcPts val="0"/>
                        </a:spcAft>
                      </a:pPr>
                      <a:endParaRPr lang="en-US" sz="34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4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4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41461070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639685617"/>
              </p:ext>
            </p:extLst>
          </p:nvPr>
        </p:nvGraphicFramePr>
        <p:xfrm>
          <a:off x="0" y="1"/>
          <a:ext cx="12192000" cy="6924884"/>
        </p:xfrm>
        <a:graphic>
          <a:graphicData uri="http://schemas.openxmlformats.org/drawingml/2006/table">
            <a:tbl>
              <a:tblPr firstRow="1" firstCol="1" bandRow="1">
                <a:tableStyleId>{073A0DAA-6AF3-43AB-8588-CEC1D06C72B9}</a:tableStyleId>
              </a:tblPr>
              <a:tblGrid>
                <a:gridCol w="4063130"/>
                <a:gridCol w="4064435"/>
                <a:gridCol w="4064435"/>
              </a:tblGrid>
              <a:tr h="1289460">
                <a:tc>
                  <a:txBody>
                    <a:bodyPr/>
                    <a:lstStyle/>
                    <a:p>
                      <a:pPr marL="0" marR="0" algn="ctr">
                        <a:lnSpc>
                          <a:spcPct val="107000"/>
                        </a:lnSpc>
                        <a:spcBef>
                          <a:spcPts val="0"/>
                        </a:spcBef>
                        <a:spcAft>
                          <a:spcPts val="0"/>
                        </a:spcAft>
                      </a:pPr>
                      <a:r>
                        <a:rPr lang="en-US" sz="4000" b="0" dirty="0" smtClean="0">
                          <a:effectLst/>
                          <a:latin typeface="Tahoma" panose="020B0604030504040204" pitchFamily="34" charset="0"/>
                          <a:ea typeface="Tahoma" panose="020B0604030504040204" pitchFamily="34" charset="0"/>
                          <a:cs typeface="Tahoma" panose="020B0604030504040204" pitchFamily="34" charset="0"/>
                        </a:rPr>
                        <a:t>Rewards </a:t>
                      </a:r>
                      <a:r>
                        <a:rPr lang="en-US" sz="4000" b="0" dirty="0">
                          <a:effectLst/>
                          <a:latin typeface="Tahoma" panose="020B0604030504040204" pitchFamily="34" charset="0"/>
                          <a:ea typeface="Tahoma" panose="020B0604030504040204" pitchFamily="34" charset="0"/>
                          <a:cs typeface="Tahoma" panose="020B0604030504040204" pitchFamily="34" charset="0"/>
                        </a:rPr>
                        <a:t>of </a:t>
                      </a:r>
                      <a:endParaRPr lang="en-US" sz="40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000" b="0" dirty="0" smtClean="0">
                          <a:effectLst/>
                          <a:latin typeface="Tahoma" panose="020B0604030504040204" pitchFamily="34" charset="0"/>
                          <a:ea typeface="Tahoma" panose="020B0604030504040204" pitchFamily="34" charset="0"/>
                          <a:cs typeface="Tahoma" panose="020B0604030504040204" pitchFamily="34" charset="0"/>
                        </a:rPr>
                        <a:t>Wisdom</a:t>
                      </a: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Conditional </a:t>
                      </a:r>
                      <a:endParaRPr lang="en-US" sz="40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000" b="0" dirty="0" smtClean="0">
                          <a:effectLst/>
                          <a:latin typeface="Tahoma" panose="020B0604030504040204" pitchFamily="34" charset="0"/>
                          <a:ea typeface="Tahoma" panose="020B0604030504040204" pitchFamily="34" charset="0"/>
                          <a:cs typeface="Tahoma" panose="020B0604030504040204" pitchFamily="34" charset="0"/>
                        </a:rPr>
                        <a:t>Promise</a:t>
                      </a: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4000" b="0" dirty="0">
                          <a:solidFill>
                            <a:srgbClr val="FF0000"/>
                          </a:solidFill>
                          <a:effectLst/>
                          <a:latin typeface="Tahoma" panose="020B0604030504040204" pitchFamily="34" charset="0"/>
                          <a:ea typeface="Tahoma" panose="020B0604030504040204" pitchFamily="34" charset="0"/>
                          <a:cs typeface="Tahoma" panose="020B0604030504040204" pitchFamily="34" charset="0"/>
                        </a:rPr>
                        <a:t>Dangers if you reject Wisdom</a:t>
                      </a:r>
                    </a:p>
                  </a:txBody>
                  <a:tcPr marL="68580" marR="68580" marT="0" marB="0"/>
                </a:tc>
              </a:tr>
              <a:tr h="2817712">
                <a:tc>
                  <a:txBody>
                    <a:bodyPr/>
                    <a:lstStyle/>
                    <a:p>
                      <a:pPr marL="0" marR="0" algn="ctr">
                        <a:lnSpc>
                          <a:spcPct val="107000"/>
                        </a:lnSpc>
                        <a:spcBef>
                          <a:spcPts val="0"/>
                        </a:spcBef>
                        <a:spcAft>
                          <a:spcPts val="0"/>
                        </a:spcAft>
                      </a:pPr>
                      <a:r>
                        <a:rPr lang="en-US" sz="3400" b="0" dirty="0">
                          <a:effectLst/>
                          <a:latin typeface="Tahoma" panose="020B0604030504040204" pitchFamily="34" charset="0"/>
                          <a:ea typeface="Tahoma" panose="020B0604030504040204" pitchFamily="34" charset="0"/>
                          <a:cs typeface="Tahoma" panose="020B0604030504040204" pitchFamily="34" charset="0"/>
                        </a:rPr>
                        <a:t>Protection </a:t>
                      </a:r>
                      <a:endParaRPr lang="en-US" sz="34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400" b="0" dirty="0" smtClean="0">
                          <a:effectLst/>
                          <a:latin typeface="Tahoma" panose="020B0604030504040204" pitchFamily="34" charset="0"/>
                          <a:ea typeface="Tahoma" panose="020B0604030504040204" pitchFamily="34" charset="0"/>
                          <a:cs typeface="Tahoma" panose="020B0604030504040204" pitchFamily="34" charset="0"/>
                        </a:rPr>
                        <a:t>(</a:t>
                      </a:r>
                      <a:r>
                        <a:rPr lang="en-US" sz="3400" b="0" dirty="0">
                          <a:effectLst/>
                          <a:latin typeface="Tahoma" panose="020B0604030504040204" pitchFamily="34" charset="0"/>
                          <a:ea typeface="Tahoma" panose="020B0604030504040204" pitchFamily="34" charset="0"/>
                          <a:cs typeface="Tahoma" panose="020B0604030504040204" pitchFamily="34" charset="0"/>
                        </a:rPr>
                        <a:t>Pr. 1:33; 3:19-26;      Eccl. 7:12; </a:t>
                      </a:r>
                      <a:endParaRPr lang="en-US" sz="34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400" b="0" dirty="0" smtClean="0">
                          <a:effectLst/>
                          <a:latin typeface="Tahoma" panose="020B0604030504040204" pitchFamily="34" charset="0"/>
                          <a:ea typeface="Tahoma" panose="020B0604030504040204" pitchFamily="34" charset="0"/>
                          <a:cs typeface="Tahoma" panose="020B0604030504040204" pitchFamily="34" charset="0"/>
                        </a:rPr>
                        <a:t>1 </a:t>
                      </a:r>
                      <a:r>
                        <a:rPr lang="en-US" sz="3400" b="0" dirty="0">
                          <a:effectLst/>
                          <a:latin typeface="Tahoma" panose="020B0604030504040204" pitchFamily="34" charset="0"/>
                          <a:ea typeface="Tahoma" panose="020B0604030504040204" pitchFamily="34" charset="0"/>
                          <a:cs typeface="Tahoma" panose="020B0604030504040204" pitchFamily="34" charset="0"/>
                        </a:rPr>
                        <a:t>Peter 1:3-5)</a:t>
                      </a:r>
                    </a:p>
                    <a:p>
                      <a:pPr marL="0" marR="0" algn="ctr">
                        <a:lnSpc>
                          <a:spcPct val="107000"/>
                        </a:lnSpc>
                        <a:spcBef>
                          <a:spcPts val="0"/>
                        </a:spcBef>
                        <a:spcAft>
                          <a:spcPts val="0"/>
                        </a:spcAft>
                      </a:pPr>
                      <a:r>
                        <a:rPr lang="en-US" sz="3400" b="0" dirty="0">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tc>
                <a:tc>
                  <a:txBody>
                    <a:bodyPr/>
                    <a:lstStyle/>
                    <a:p>
                      <a:pPr marL="0" marR="0" algn="ctr">
                        <a:lnSpc>
                          <a:spcPct val="107000"/>
                        </a:lnSpc>
                        <a:spcBef>
                          <a:spcPts val="0"/>
                        </a:spcBef>
                        <a:spcAft>
                          <a:spcPts val="0"/>
                        </a:spcAft>
                      </a:pPr>
                      <a:r>
                        <a:rPr lang="en-US" sz="3400" dirty="0">
                          <a:effectLst/>
                          <a:latin typeface="Tahoma" panose="020B0604030504040204" pitchFamily="34" charset="0"/>
                          <a:ea typeface="Tahoma" panose="020B0604030504040204" pitchFamily="34" charset="0"/>
                          <a:cs typeface="Tahoma" panose="020B0604030504040204" pitchFamily="34" charset="0"/>
                        </a:rPr>
                        <a:t>Put on God’s Armor</a:t>
                      </a:r>
                    </a:p>
                    <a:p>
                      <a:pPr marL="0" marR="0" algn="ctr">
                        <a:lnSpc>
                          <a:spcPct val="107000"/>
                        </a:lnSpc>
                        <a:spcBef>
                          <a:spcPts val="0"/>
                        </a:spcBef>
                        <a:spcAft>
                          <a:spcPts val="0"/>
                        </a:spcAft>
                      </a:pPr>
                      <a:r>
                        <a:rPr lang="en-US" sz="3400" dirty="0">
                          <a:effectLst/>
                          <a:latin typeface="Tahoma" panose="020B0604030504040204" pitchFamily="34" charset="0"/>
                          <a:ea typeface="Tahoma" panose="020B0604030504040204" pitchFamily="34" charset="0"/>
                          <a:cs typeface="Tahoma" panose="020B0604030504040204" pitchFamily="34" charset="0"/>
                        </a:rPr>
                        <a:t>[Obey His Word]</a:t>
                      </a:r>
                    </a:p>
                    <a:p>
                      <a:pPr marL="0" marR="0" algn="ctr">
                        <a:lnSpc>
                          <a:spcPct val="107000"/>
                        </a:lnSpc>
                        <a:spcBef>
                          <a:spcPts val="0"/>
                        </a:spcBef>
                        <a:spcAft>
                          <a:spcPts val="0"/>
                        </a:spcAft>
                      </a:pPr>
                      <a:r>
                        <a:rPr lang="en-US" sz="3400" dirty="0">
                          <a:effectLst/>
                          <a:latin typeface="Tahoma" panose="020B0604030504040204" pitchFamily="34" charset="0"/>
                          <a:ea typeface="Tahoma" panose="020B0604030504040204" pitchFamily="34" charset="0"/>
                          <a:cs typeface="Tahoma" panose="020B0604030504040204" pitchFamily="34" charset="0"/>
                        </a:rPr>
                        <a:t>(Pr. 4:4-6; </a:t>
                      </a:r>
                      <a:r>
                        <a:rPr lang="en-US" sz="3400" dirty="0" smtClean="0">
                          <a:effectLst/>
                          <a:latin typeface="Tahoma" panose="020B0604030504040204" pitchFamily="34" charset="0"/>
                          <a:ea typeface="Tahoma" panose="020B0604030504040204" pitchFamily="34" charset="0"/>
                          <a:cs typeface="Tahoma" panose="020B0604030504040204" pitchFamily="34" charset="0"/>
                        </a:rPr>
                        <a:t>8:32; </a:t>
                      </a:r>
                      <a:r>
                        <a:rPr lang="en-US" sz="3400" dirty="0">
                          <a:effectLst/>
                          <a:latin typeface="Tahoma" panose="020B0604030504040204" pitchFamily="34" charset="0"/>
                          <a:ea typeface="Tahoma" panose="020B0604030504040204" pitchFamily="34" charset="0"/>
                          <a:cs typeface="Tahoma" panose="020B0604030504040204" pitchFamily="34" charset="0"/>
                        </a:rPr>
                        <a:t>Ep. 6:11; Jn. 15:10)</a:t>
                      </a:r>
                    </a:p>
                  </a:txBody>
                  <a:tcPr marL="68580" marR="68580" marT="0" marB="0"/>
                </a:tc>
                <a:tc>
                  <a:txBody>
                    <a:bodyPr/>
                    <a:lstStyle/>
                    <a:p>
                      <a:pPr marL="0" marR="0" algn="ctr">
                        <a:lnSpc>
                          <a:spcPct val="107000"/>
                        </a:lnSpc>
                        <a:spcBef>
                          <a:spcPts val="0"/>
                        </a:spcBef>
                        <a:spcAft>
                          <a:spcPts val="0"/>
                        </a:spcAft>
                      </a:pPr>
                      <a:r>
                        <a:rPr lang="en-US" sz="3400" dirty="0">
                          <a:effectLst/>
                          <a:latin typeface="Tahoma" panose="020B0604030504040204" pitchFamily="34" charset="0"/>
                          <a:ea typeface="Tahoma" panose="020B0604030504040204" pitchFamily="34" charset="0"/>
                          <a:cs typeface="Tahoma" panose="020B0604030504040204" pitchFamily="34" charset="0"/>
                        </a:rPr>
                        <a:t>Led Astray</a:t>
                      </a:r>
                    </a:p>
                    <a:p>
                      <a:pPr marL="0" marR="0" algn="ctr">
                        <a:lnSpc>
                          <a:spcPct val="107000"/>
                        </a:lnSpc>
                        <a:spcBef>
                          <a:spcPts val="0"/>
                        </a:spcBef>
                        <a:spcAft>
                          <a:spcPts val="0"/>
                        </a:spcAft>
                      </a:pPr>
                      <a:r>
                        <a:rPr lang="en-US" sz="3400" dirty="0">
                          <a:effectLst/>
                          <a:latin typeface="Tahoma" panose="020B0604030504040204" pitchFamily="34" charset="0"/>
                          <a:ea typeface="Tahoma" panose="020B0604030504040204" pitchFamily="34" charset="0"/>
                          <a:cs typeface="Tahoma" panose="020B0604030504040204" pitchFamily="34" charset="0"/>
                        </a:rPr>
                        <a:t>(Pr. 5:23; 8:36; 20:1; Eph. 4:14; </a:t>
                      </a:r>
                    </a:p>
                    <a:p>
                      <a:pPr marL="0" marR="0" algn="ctr">
                        <a:lnSpc>
                          <a:spcPct val="107000"/>
                        </a:lnSpc>
                        <a:spcBef>
                          <a:spcPts val="0"/>
                        </a:spcBef>
                        <a:spcAft>
                          <a:spcPts val="0"/>
                        </a:spcAft>
                      </a:pPr>
                      <a:r>
                        <a:rPr lang="en-US" sz="3400" dirty="0">
                          <a:effectLst/>
                          <a:latin typeface="Tahoma" panose="020B0604030504040204" pitchFamily="34" charset="0"/>
                          <a:ea typeface="Tahoma" panose="020B0604030504040204" pitchFamily="34" charset="0"/>
                          <a:cs typeface="Tahoma" panose="020B0604030504040204" pitchFamily="34" charset="0"/>
                        </a:rPr>
                        <a:t>(2 Pet. 2:2, 15, 18)</a:t>
                      </a:r>
                    </a:p>
                    <a:p>
                      <a:pPr marL="0" marR="0" algn="ctr">
                        <a:lnSpc>
                          <a:spcPct val="107000"/>
                        </a:lnSpc>
                        <a:spcBef>
                          <a:spcPts val="0"/>
                        </a:spcBef>
                        <a:spcAft>
                          <a:spcPts val="0"/>
                        </a:spcAft>
                      </a:pPr>
                      <a:r>
                        <a:rPr lang="en-US" sz="3400" dirty="0">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tc>
              </a:tr>
              <a:tr h="2817712">
                <a:tc>
                  <a:txBody>
                    <a:bodyPr/>
                    <a:lstStyle/>
                    <a:p>
                      <a:pPr marL="0" marR="0" algn="ctr">
                        <a:lnSpc>
                          <a:spcPct val="107000"/>
                        </a:lnSpc>
                        <a:spcBef>
                          <a:spcPts val="0"/>
                        </a:spcBef>
                        <a:spcAft>
                          <a:spcPts val="0"/>
                        </a:spcAft>
                      </a:pPr>
                      <a:endParaRPr lang="en-US" sz="34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4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4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30203112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469837768"/>
              </p:ext>
            </p:extLst>
          </p:nvPr>
        </p:nvGraphicFramePr>
        <p:xfrm>
          <a:off x="0" y="1"/>
          <a:ext cx="12192000" cy="6924884"/>
        </p:xfrm>
        <a:graphic>
          <a:graphicData uri="http://schemas.openxmlformats.org/drawingml/2006/table">
            <a:tbl>
              <a:tblPr firstRow="1" firstCol="1" bandRow="1">
                <a:tableStyleId>{073A0DAA-6AF3-43AB-8588-CEC1D06C72B9}</a:tableStyleId>
              </a:tblPr>
              <a:tblGrid>
                <a:gridCol w="4063130"/>
                <a:gridCol w="4064435"/>
                <a:gridCol w="4064435"/>
              </a:tblGrid>
              <a:tr h="1289460">
                <a:tc>
                  <a:txBody>
                    <a:bodyPr/>
                    <a:lstStyle/>
                    <a:p>
                      <a:pPr marL="0" marR="0" algn="ctr">
                        <a:lnSpc>
                          <a:spcPct val="107000"/>
                        </a:lnSpc>
                        <a:spcBef>
                          <a:spcPts val="0"/>
                        </a:spcBef>
                        <a:spcAft>
                          <a:spcPts val="0"/>
                        </a:spcAft>
                      </a:pPr>
                      <a:r>
                        <a:rPr lang="en-US" sz="4000" b="0" dirty="0" smtClean="0">
                          <a:solidFill>
                            <a:srgbClr val="00B0F0"/>
                          </a:solidFill>
                          <a:effectLst/>
                          <a:latin typeface="Tahoma" panose="020B0604030504040204" pitchFamily="34" charset="0"/>
                          <a:ea typeface="Tahoma" panose="020B0604030504040204" pitchFamily="34" charset="0"/>
                          <a:cs typeface="Tahoma" panose="020B0604030504040204" pitchFamily="34" charset="0"/>
                        </a:rPr>
                        <a:t>Rewards </a:t>
                      </a:r>
                      <a:r>
                        <a:rPr lang="en-US" sz="40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of </a:t>
                      </a:r>
                      <a:endParaRPr lang="en-US" sz="4000" b="0" dirty="0" smtClean="0">
                        <a:solidFill>
                          <a:srgbClr val="00B0F0"/>
                        </a:solidFill>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000" b="0" dirty="0" smtClean="0">
                          <a:solidFill>
                            <a:srgbClr val="00B0F0"/>
                          </a:solidFill>
                          <a:effectLst/>
                          <a:latin typeface="Tahoma" panose="020B0604030504040204" pitchFamily="34" charset="0"/>
                          <a:ea typeface="Tahoma" panose="020B0604030504040204" pitchFamily="34" charset="0"/>
                          <a:cs typeface="Tahoma" panose="020B0604030504040204" pitchFamily="34" charset="0"/>
                        </a:rPr>
                        <a:t>Wisdom</a:t>
                      </a:r>
                      <a:endParaRPr lang="en-US" sz="4000" b="0" dirty="0">
                        <a:solidFill>
                          <a:srgbClr val="00B0F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Conditional </a:t>
                      </a:r>
                      <a:endParaRPr lang="en-US" sz="40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000" b="0" dirty="0" smtClean="0">
                          <a:effectLst/>
                          <a:latin typeface="Tahoma" panose="020B0604030504040204" pitchFamily="34" charset="0"/>
                          <a:ea typeface="Tahoma" panose="020B0604030504040204" pitchFamily="34" charset="0"/>
                          <a:cs typeface="Tahoma" panose="020B0604030504040204" pitchFamily="34" charset="0"/>
                        </a:rPr>
                        <a:t>Promise</a:t>
                      </a: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Dangers if you reject Wisdom</a:t>
                      </a:r>
                    </a:p>
                  </a:txBody>
                  <a:tcPr marL="68580" marR="68580" marT="0" marB="0"/>
                </a:tc>
              </a:tr>
              <a:tr h="2817712">
                <a:tc>
                  <a:txBody>
                    <a:bodyPr/>
                    <a:lstStyle/>
                    <a:p>
                      <a:pPr marL="0" marR="0" algn="ctr">
                        <a:lnSpc>
                          <a:spcPct val="107000"/>
                        </a:lnSpc>
                        <a:spcBef>
                          <a:spcPts val="0"/>
                        </a:spcBef>
                        <a:spcAft>
                          <a:spcPts val="0"/>
                        </a:spcAft>
                      </a:pPr>
                      <a:r>
                        <a:rPr lang="en-US" sz="3400" b="0" dirty="0">
                          <a:effectLst/>
                          <a:latin typeface="Tahoma" panose="020B0604030504040204" pitchFamily="34" charset="0"/>
                          <a:ea typeface="Tahoma" panose="020B0604030504040204" pitchFamily="34" charset="0"/>
                          <a:cs typeface="Tahoma" panose="020B0604030504040204" pitchFamily="34" charset="0"/>
                        </a:rPr>
                        <a:t>Protection </a:t>
                      </a:r>
                      <a:endParaRPr lang="en-US" sz="34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400" b="0" dirty="0" smtClean="0">
                          <a:effectLst/>
                          <a:latin typeface="Tahoma" panose="020B0604030504040204" pitchFamily="34" charset="0"/>
                          <a:ea typeface="Tahoma" panose="020B0604030504040204" pitchFamily="34" charset="0"/>
                          <a:cs typeface="Tahoma" panose="020B0604030504040204" pitchFamily="34" charset="0"/>
                        </a:rPr>
                        <a:t>(</a:t>
                      </a:r>
                      <a:r>
                        <a:rPr lang="en-US" sz="3400" b="0" dirty="0">
                          <a:effectLst/>
                          <a:latin typeface="Tahoma" panose="020B0604030504040204" pitchFamily="34" charset="0"/>
                          <a:ea typeface="Tahoma" panose="020B0604030504040204" pitchFamily="34" charset="0"/>
                          <a:cs typeface="Tahoma" panose="020B0604030504040204" pitchFamily="34" charset="0"/>
                        </a:rPr>
                        <a:t>Pr. 1:33; 3:19-26;      Eccl. 7:12; </a:t>
                      </a:r>
                      <a:endParaRPr lang="en-US" sz="34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400" b="0" dirty="0" smtClean="0">
                          <a:effectLst/>
                          <a:latin typeface="Tahoma" panose="020B0604030504040204" pitchFamily="34" charset="0"/>
                          <a:ea typeface="Tahoma" panose="020B0604030504040204" pitchFamily="34" charset="0"/>
                          <a:cs typeface="Tahoma" panose="020B0604030504040204" pitchFamily="34" charset="0"/>
                        </a:rPr>
                        <a:t>1 </a:t>
                      </a:r>
                      <a:r>
                        <a:rPr lang="en-US" sz="3400" b="0" dirty="0">
                          <a:effectLst/>
                          <a:latin typeface="Tahoma" panose="020B0604030504040204" pitchFamily="34" charset="0"/>
                          <a:ea typeface="Tahoma" panose="020B0604030504040204" pitchFamily="34" charset="0"/>
                          <a:cs typeface="Tahoma" panose="020B0604030504040204" pitchFamily="34" charset="0"/>
                        </a:rPr>
                        <a:t>Peter 1:3-5)</a:t>
                      </a:r>
                    </a:p>
                    <a:p>
                      <a:pPr marL="0" marR="0" algn="ctr">
                        <a:lnSpc>
                          <a:spcPct val="107000"/>
                        </a:lnSpc>
                        <a:spcBef>
                          <a:spcPts val="0"/>
                        </a:spcBef>
                        <a:spcAft>
                          <a:spcPts val="0"/>
                        </a:spcAft>
                      </a:pPr>
                      <a:r>
                        <a:rPr lang="en-US" sz="3400" b="0" dirty="0">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tc>
                <a:tc>
                  <a:txBody>
                    <a:bodyPr/>
                    <a:lstStyle/>
                    <a:p>
                      <a:pPr marL="0" marR="0" algn="ctr">
                        <a:lnSpc>
                          <a:spcPct val="107000"/>
                        </a:lnSpc>
                        <a:spcBef>
                          <a:spcPts val="0"/>
                        </a:spcBef>
                        <a:spcAft>
                          <a:spcPts val="0"/>
                        </a:spcAft>
                      </a:pPr>
                      <a:r>
                        <a:rPr lang="en-US" sz="3400" dirty="0">
                          <a:effectLst/>
                          <a:latin typeface="Tahoma" panose="020B0604030504040204" pitchFamily="34" charset="0"/>
                          <a:ea typeface="Tahoma" panose="020B0604030504040204" pitchFamily="34" charset="0"/>
                          <a:cs typeface="Tahoma" panose="020B0604030504040204" pitchFamily="34" charset="0"/>
                        </a:rPr>
                        <a:t>Put on God’s Armor</a:t>
                      </a:r>
                    </a:p>
                    <a:p>
                      <a:pPr marL="0" marR="0" algn="ctr">
                        <a:lnSpc>
                          <a:spcPct val="107000"/>
                        </a:lnSpc>
                        <a:spcBef>
                          <a:spcPts val="0"/>
                        </a:spcBef>
                        <a:spcAft>
                          <a:spcPts val="0"/>
                        </a:spcAft>
                      </a:pPr>
                      <a:r>
                        <a:rPr lang="en-US" sz="3400" dirty="0">
                          <a:effectLst/>
                          <a:latin typeface="Tahoma" panose="020B0604030504040204" pitchFamily="34" charset="0"/>
                          <a:ea typeface="Tahoma" panose="020B0604030504040204" pitchFamily="34" charset="0"/>
                          <a:cs typeface="Tahoma" panose="020B0604030504040204" pitchFamily="34" charset="0"/>
                        </a:rPr>
                        <a:t>[Obey His Word]</a:t>
                      </a:r>
                    </a:p>
                    <a:p>
                      <a:pPr marL="0" marR="0" algn="ctr">
                        <a:lnSpc>
                          <a:spcPct val="107000"/>
                        </a:lnSpc>
                        <a:spcBef>
                          <a:spcPts val="0"/>
                        </a:spcBef>
                        <a:spcAft>
                          <a:spcPts val="0"/>
                        </a:spcAft>
                      </a:pPr>
                      <a:r>
                        <a:rPr lang="en-US" sz="3400" dirty="0">
                          <a:effectLst/>
                          <a:latin typeface="Tahoma" panose="020B0604030504040204" pitchFamily="34" charset="0"/>
                          <a:ea typeface="Tahoma" panose="020B0604030504040204" pitchFamily="34" charset="0"/>
                          <a:cs typeface="Tahoma" panose="020B0604030504040204" pitchFamily="34" charset="0"/>
                        </a:rPr>
                        <a:t>(Pr. 4:4-6; </a:t>
                      </a:r>
                      <a:r>
                        <a:rPr lang="en-US" sz="3400" dirty="0" smtClean="0">
                          <a:effectLst/>
                          <a:latin typeface="Tahoma" panose="020B0604030504040204" pitchFamily="34" charset="0"/>
                          <a:ea typeface="Tahoma" panose="020B0604030504040204" pitchFamily="34" charset="0"/>
                          <a:cs typeface="Tahoma" panose="020B0604030504040204" pitchFamily="34" charset="0"/>
                        </a:rPr>
                        <a:t>8:32; </a:t>
                      </a:r>
                      <a:r>
                        <a:rPr lang="en-US" sz="3400" dirty="0">
                          <a:effectLst/>
                          <a:latin typeface="Tahoma" panose="020B0604030504040204" pitchFamily="34" charset="0"/>
                          <a:ea typeface="Tahoma" panose="020B0604030504040204" pitchFamily="34" charset="0"/>
                          <a:cs typeface="Tahoma" panose="020B0604030504040204" pitchFamily="34" charset="0"/>
                        </a:rPr>
                        <a:t>Ep. 6:11; Jn. 15:10)</a:t>
                      </a:r>
                    </a:p>
                  </a:txBody>
                  <a:tcPr marL="68580" marR="68580" marT="0" marB="0"/>
                </a:tc>
                <a:tc>
                  <a:txBody>
                    <a:bodyPr/>
                    <a:lstStyle/>
                    <a:p>
                      <a:pPr marL="0" marR="0" algn="ctr">
                        <a:lnSpc>
                          <a:spcPct val="107000"/>
                        </a:lnSpc>
                        <a:spcBef>
                          <a:spcPts val="0"/>
                        </a:spcBef>
                        <a:spcAft>
                          <a:spcPts val="0"/>
                        </a:spcAft>
                      </a:pPr>
                      <a:r>
                        <a:rPr lang="en-US" sz="3400" dirty="0">
                          <a:effectLst/>
                          <a:latin typeface="Tahoma" panose="020B0604030504040204" pitchFamily="34" charset="0"/>
                          <a:ea typeface="Tahoma" panose="020B0604030504040204" pitchFamily="34" charset="0"/>
                          <a:cs typeface="Tahoma" panose="020B0604030504040204" pitchFamily="34" charset="0"/>
                        </a:rPr>
                        <a:t>Led Astray</a:t>
                      </a:r>
                    </a:p>
                    <a:p>
                      <a:pPr marL="0" marR="0" algn="ctr">
                        <a:lnSpc>
                          <a:spcPct val="107000"/>
                        </a:lnSpc>
                        <a:spcBef>
                          <a:spcPts val="0"/>
                        </a:spcBef>
                        <a:spcAft>
                          <a:spcPts val="0"/>
                        </a:spcAft>
                      </a:pPr>
                      <a:r>
                        <a:rPr lang="en-US" sz="3400" dirty="0">
                          <a:effectLst/>
                          <a:latin typeface="Tahoma" panose="020B0604030504040204" pitchFamily="34" charset="0"/>
                          <a:ea typeface="Tahoma" panose="020B0604030504040204" pitchFamily="34" charset="0"/>
                          <a:cs typeface="Tahoma" panose="020B0604030504040204" pitchFamily="34" charset="0"/>
                        </a:rPr>
                        <a:t>(Pr. 5:23; 8:36; 20:1; Eph. 4:14; </a:t>
                      </a:r>
                    </a:p>
                    <a:p>
                      <a:pPr marL="0" marR="0" algn="ctr">
                        <a:lnSpc>
                          <a:spcPct val="107000"/>
                        </a:lnSpc>
                        <a:spcBef>
                          <a:spcPts val="0"/>
                        </a:spcBef>
                        <a:spcAft>
                          <a:spcPts val="0"/>
                        </a:spcAft>
                      </a:pPr>
                      <a:r>
                        <a:rPr lang="en-US" sz="3400" dirty="0">
                          <a:effectLst/>
                          <a:latin typeface="Tahoma" panose="020B0604030504040204" pitchFamily="34" charset="0"/>
                          <a:ea typeface="Tahoma" panose="020B0604030504040204" pitchFamily="34" charset="0"/>
                          <a:cs typeface="Tahoma" panose="020B0604030504040204" pitchFamily="34" charset="0"/>
                        </a:rPr>
                        <a:t>(2 Pet. 2:2, 15, 18)</a:t>
                      </a:r>
                    </a:p>
                    <a:p>
                      <a:pPr marL="0" marR="0" algn="ctr">
                        <a:lnSpc>
                          <a:spcPct val="107000"/>
                        </a:lnSpc>
                        <a:spcBef>
                          <a:spcPts val="0"/>
                        </a:spcBef>
                        <a:spcAft>
                          <a:spcPts val="0"/>
                        </a:spcAft>
                      </a:pPr>
                      <a:r>
                        <a:rPr lang="en-US" sz="3400" dirty="0">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tc>
              </a:tr>
              <a:tr h="2817712">
                <a:tc>
                  <a:txBody>
                    <a:bodyPr/>
                    <a:lstStyle/>
                    <a:p>
                      <a:pPr marL="0" marR="0" algn="ctr">
                        <a:lnSpc>
                          <a:spcPct val="107000"/>
                        </a:lnSpc>
                        <a:spcBef>
                          <a:spcPts val="0"/>
                        </a:spcBef>
                        <a:spcAft>
                          <a:spcPts val="0"/>
                        </a:spcAft>
                      </a:pPr>
                      <a:r>
                        <a:rPr lang="en-US" sz="3400" b="0" dirty="0">
                          <a:effectLst/>
                          <a:latin typeface="Tahoma" panose="020B0604030504040204" pitchFamily="34" charset="0"/>
                          <a:ea typeface="Tahoma" panose="020B0604030504040204" pitchFamily="34" charset="0"/>
                          <a:cs typeface="Tahoma" panose="020B0604030504040204" pitchFamily="34" charset="0"/>
                        </a:rPr>
                        <a:t>Prudence </a:t>
                      </a:r>
                      <a:endParaRPr lang="en-US" sz="34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400" b="0" dirty="0" smtClean="0">
                          <a:effectLst/>
                          <a:latin typeface="Tahoma" panose="020B0604030504040204" pitchFamily="34" charset="0"/>
                          <a:ea typeface="Tahoma" panose="020B0604030504040204" pitchFamily="34" charset="0"/>
                          <a:cs typeface="Tahoma" panose="020B0604030504040204" pitchFamily="34" charset="0"/>
                        </a:rPr>
                        <a:t>(Pr. 1:2-4; </a:t>
                      </a:r>
                      <a:r>
                        <a:rPr lang="en-US" sz="3400" b="0" dirty="0">
                          <a:effectLst/>
                          <a:latin typeface="Tahoma" panose="020B0604030504040204" pitchFamily="34" charset="0"/>
                          <a:ea typeface="Tahoma" panose="020B0604030504040204" pitchFamily="34" charset="0"/>
                          <a:cs typeface="Tahoma" panose="020B0604030504040204" pitchFamily="34" charset="0"/>
                        </a:rPr>
                        <a:t>8:5, 12; 16:20; 19:14)</a:t>
                      </a:r>
                    </a:p>
                    <a:p>
                      <a:pPr marL="0" marR="0" algn="ctr">
                        <a:lnSpc>
                          <a:spcPct val="107000"/>
                        </a:lnSpc>
                        <a:spcBef>
                          <a:spcPts val="0"/>
                        </a:spcBef>
                        <a:spcAft>
                          <a:spcPts val="0"/>
                        </a:spcAft>
                      </a:pPr>
                      <a:r>
                        <a:rPr lang="en-US" sz="3400" b="0" dirty="0">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tc>
                <a:tc>
                  <a:txBody>
                    <a:bodyPr/>
                    <a:lstStyle/>
                    <a:p>
                      <a:pPr marL="0" marR="0" algn="ctr">
                        <a:lnSpc>
                          <a:spcPct val="107000"/>
                        </a:lnSpc>
                        <a:spcBef>
                          <a:spcPts val="0"/>
                        </a:spcBef>
                        <a:spcAft>
                          <a:spcPts val="0"/>
                        </a:spcAft>
                      </a:pPr>
                      <a:endParaRPr lang="en-US" sz="34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4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28812300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216655175"/>
              </p:ext>
            </p:extLst>
          </p:nvPr>
        </p:nvGraphicFramePr>
        <p:xfrm>
          <a:off x="0" y="1"/>
          <a:ext cx="12192000" cy="7383772"/>
        </p:xfrm>
        <a:graphic>
          <a:graphicData uri="http://schemas.openxmlformats.org/drawingml/2006/table">
            <a:tbl>
              <a:tblPr firstRow="1" firstCol="1" bandRow="1">
                <a:tableStyleId>{073A0DAA-6AF3-43AB-8588-CEC1D06C72B9}</a:tableStyleId>
              </a:tblPr>
              <a:tblGrid>
                <a:gridCol w="4063130"/>
                <a:gridCol w="4064435"/>
                <a:gridCol w="4064435"/>
              </a:tblGrid>
              <a:tr h="1289460">
                <a:tc>
                  <a:txBody>
                    <a:bodyPr/>
                    <a:lstStyle/>
                    <a:p>
                      <a:pPr marL="0" marR="0" algn="ctr">
                        <a:lnSpc>
                          <a:spcPct val="107000"/>
                        </a:lnSpc>
                        <a:spcBef>
                          <a:spcPts val="0"/>
                        </a:spcBef>
                        <a:spcAft>
                          <a:spcPts val="0"/>
                        </a:spcAft>
                      </a:pPr>
                      <a:r>
                        <a:rPr lang="en-US" sz="4000" b="0" dirty="0" smtClean="0">
                          <a:effectLst/>
                          <a:latin typeface="Tahoma" panose="020B0604030504040204" pitchFamily="34" charset="0"/>
                          <a:ea typeface="Tahoma" panose="020B0604030504040204" pitchFamily="34" charset="0"/>
                          <a:cs typeface="Tahoma" panose="020B0604030504040204" pitchFamily="34" charset="0"/>
                        </a:rPr>
                        <a:t>Rewards </a:t>
                      </a:r>
                      <a:r>
                        <a:rPr lang="en-US" sz="4000" b="0" dirty="0">
                          <a:effectLst/>
                          <a:latin typeface="Tahoma" panose="020B0604030504040204" pitchFamily="34" charset="0"/>
                          <a:ea typeface="Tahoma" panose="020B0604030504040204" pitchFamily="34" charset="0"/>
                          <a:cs typeface="Tahoma" panose="020B0604030504040204" pitchFamily="34" charset="0"/>
                        </a:rPr>
                        <a:t>of </a:t>
                      </a:r>
                      <a:endParaRPr lang="en-US" sz="40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000" b="0" dirty="0" smtClean="0">
                          <a:effectLst/>
                          <a:latin typeface="Tahoma" panose="020B0604030504040204" pitchFamily="34" charset="0"/>
                          <a:ea typeface="Tahoma" panose="020B0604030504040204" pitchFamily="34" charset="0"/>
                          <a:cs typeface="Tahoma" panose="020B0604030504040204" pitchFamily="34" charset="0"/>
                        </a:rPr>
                        <a:t>Wisdom</a:t>
                      </a: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4000" b="0" dirty="0">
                          <a:solidFill>
                            <a:srgbClr val="FFFF00"/>
                          </a:solidFill>
                          <a:effectLst/>
                          <a:latin typeface="Tahoma" panose="020B0604030504040204" pitchFamily="34" charset="0"/>
                          <a:ea typeface="Tahoma" panose="020B0604030504040204" pitchFamily="34" charset="0"/>
                          <a:cs typeface="Tahoma" panose="020B0604030504040204" pitchFamily="34" charset="0"/>
                        </a:rPr>
                        <a:t>Conditional </a:t>
                      </a:r>
                      <a:endParaRPr lang="en-US" sz="4000" b="0" dirty="0" smtClean="0">
                        <a:solidFill>
                          <a:srgbClr val="FFFF00"/>
                        </a:solidFill>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000" b="0" dirty="0" smtClean="0">
                          <a:solidFill>
                            <a:srgbClr val="FFFF00"/>
                          </a:solidFill>
                          <a:effectLst/>
                          <a:latin typeface="Tahoma" panose="020B0604030504040204" pitchFamily="34" charset="0"/>
                          <a:ea typeface="Tahoma" panose="020B0604030504040204" pitchFamily="34" charset="0"/>
                          <a:cs typeface="Tahoma" panose="020B0604030504040204" pitchFamily="34" charset="0"/>
                        </a:rPr>
                        <a:t>Promise</a:t>
                      </a:r>
                      <a:endParaRPr lang="en-US" sz="4000" b="0" dirty="0">
                        <a:solidFill>
                          <a:srgbClr val="FFFF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Dangers if you reject Wisdom</a:t>
                      </a:r>
                    </a:p>
                  </a:txBody>
                  <a:tcPr marL="68580" marR="68580" marT="0" marB="0"/>
                </a:tc>
              </a:tr>
              <a:tr h="2817712">
                <a:tc>
                  <a:txBody>
                    <a:bodyPr/>
                    <a:lstStyle/>
                    <a:p>
                      <a:pPr marL="0" marR="0" algn="ctr">
                        <a:lnSpc>
                          <a:spcPct val="107000"/>
                        </a:lnSpc>
                        <a:spcBef>
                          <a:spcPts val="0"/>
                        </a:spcBef>
                        <a:spcAft>
                          <a:spcPts val="0"/>
                        </a:spcAft>
                      </a:pPr>
                      <a:r>
                        <a:rPr lang="en-US" sz="3400" b="0" dirty="0">
                          <a:effectLst/>
                          <a:latin typeface="Tahoma" panose="020B0604030504040204" pitchFamily="34" charset="0"/>
                          <a:ea typeface="Tahoma" panose="020B0604030504040204" pitchFamily="34" charset="0"/>
                          <a:cs typeface="Tahoma" panose="020B0604030504040204" pitchFamily="34" charset="0"/>
                        </a:rPr>
                        <a:t>Protection </a:t>
                      </a:r>
                      <a:endParaRPr lang="en-US" sz="34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400" b="0" dirty="0" smtClean="0">
                          <a:effectLst/>
                          <a:latin typeface="Tahoma" panose="020B0604030504040204" pitchFamily="34" charset="0"/>
                          <a:ea typeface="Tahoma" panose="020B0604030504040204" pitchFamily="34" charset="0"/>
                          <a:cs typeface="Tahoma" panose="020B0604030504040204" pitchFamily="34" charset="0"/>
                        </a:rPr>
                        <a:t>(</a:t>
                      </a:r>
                      <a:r>
                        <a:rPr lang="en-US" sz="3400" b="0" dirty="0">
                          <a:effectLst/>
                          <a:latin typeface="Tahoma" panose="020B0604030504040204" pitchFamily="34" charset="0"/>
                          <a:ea typeface="Tahoma" panose="020B0604030504040204" pitchFamily="34" charset="0"/>
                          <a:cs typeface="Tahoma" panose="020B0604030504040204" pitchFamily="34" charset="0"/>
                        </a:rPr>
                        <a:t>Pr. 1:33; 3:19-26;      Eccl. 7:12; </a:t>
                      </a:r>
                      <a:endParaRPr lang="en-US" sz="34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400" b="0" dirty="0" smtClean="0">
                          <a:effectLst/>
                          <a:latin typeface="Tahoma" panose="020B0604030504040204" pitchFamily="34" charset="0"/>
                          <a:ea typeface="Tahoma" panose="020B0604030504040204" pitchFamily="34" charset="0"/>
                          <a:cs typeface="Tahoma" panose="020B0604030504040204" pitchFamily="34" charset="0"/>
                        </a:rPr>
                        <a:t>1 </a:t>
                      </a:r>
                      <a:r>
                        <a:rPr lang="en-US" sz="3400" b="0" dirty="0">
                          <a:effectLst/>
                          <a:latin typeface="Tahoma" panose="020B0604030504040204" pitchFamily="34" charset="0"/>
                          <a:ea typeface="Tahoma" panose="020B0604030504040204" pitchFamily="34" charset="0"/>
                          <a:cs typeface="Tahoma" panose="020B0604030504040204" pitchFamily="34" charset="0"/>
                        </a:rPr>
                        <a:t>Peter 1:3-5)</a:t>
                      </a:r>
                    </a:p>
                    <a:p>
                      <a:pPr marL="0" marR="0" algn="ctr">
                        <a:lnSpc>
                          <a:spcPct val="107000"/>
                        </a:lnSpc>
                        <a:spcBef>
                          <a:spcPts val="0"/>
                        </a:spcBef>
                        <a:spcAft>
                          <a:spcPts val="0"/>
                        </a:spcAft>
                      </a:pPr>
                      <a:r>
                        <a:rPr lang="en-US" sz="3400" b="0" dirty="0">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tc>
                <a:tc>
                  <a:txBody>
                    <a:bodyPr/>
                    <a:lstStyle/>
                    <a:p>
                      <a:pPr marL="0" marR="0" algn="ctr">
                        <a:lnSpc>
                          <a:spcPct val="107000"/>
                        </a:lnSpc>
                        <a:spcBef>
                          <a:spcPts val="0"/>
                        </a:spcBef>
                        <a:spcAft>
                          <a:spcPts val="0"/>
                        </a:spcAft>
                      </a:pPr>
                      <a:r>
                        <a:rPr lang="en-US" sz="3400" dirty="0">
                          <a:effectLst/>
                          <a:latin typeface="Tahoma" panose="020B0604030504040204" pitchFamily="34" charset="0"/>
                          <a:ea typeface="Tahoma" panose="020B0604030504040204" pitchFamily="34" charset="0"/>
                          <a:cs typeface="Tahoma" panose="020B0604030504040204" pitchFamily="34" charset="0"/>
                        </a:rPr>
                        <a:t>Put on God’s Armor</a:t>
                      </a:r>
                    </a:p>
                    <a:p>
                      <a:pPr marL="0" marR="0" algn="ctr">
                        <a:lnSpc>
                          <a:spcPct val="107000"/>
                        </a:lnSpc>
                        <a:spcBef>
                          <a:spcPts val="0"/>
                        </a:spcBef>
                        <a:spcAft>
                          <a:spcPts val="0"/>
                        </a:spcAft>
                      </a:pPr>
                      <a:r>
                        <a:rPr lang="en-US" sz="3400" dirty="0">
                          <a:effectLst/>
                          <a:latin typeface="Tahoma" panose="020B0604030504040204" pitchFamily="34" charset="0"/>
                          <a:ea typeface="Tahoma" panose="020B0604030504040204" pitchFamily="34" charset="0"/>
                          <a:cs typeface="Tahoma" panose="020B0604030504040204" pitchFamily="34" charset="0"/>
                        </a:rPr>
                        <a:t>[Obey His Word]</a:t>
                      </a:r>
                    </a:p>
                    <a:p>
                      <a:pPr marL="0" marR="0" algn="ctr">
                        <a:lnSpc>
                          <a:spcPct val="107000"/>
                        </a:lnSpc>
                        <a:spcBef>
                          <a:spcPts val="0"/>
                        </a:spcBef>
                        <a:spcAft>
                          <a:spcPts val="0"/>
                        </a:spcAft>
                      </a:pPr>
                      <a:r>
                        <a:rPr lang="en-US" sz="3400" dirty="0">
                          <a:effectLst/>
                          <a:latin typeface="Tahoma" panose="020B0604030504040204" pitchFamily="34" charset="0"/>
                          <a:ea typeface="Tahoma" panose="020B0604030504040204" pitchFamily="34" charset="0"/>
                          <a:cs typeface="Tahoma" panose="020B0604030504040204" pitchFamily="34" charset="0"/>
                        </a:rPr>
                        <a:t>(Pr. 4:4-6; </a:t>
                      </a:r>
                      <a:r>
                        <a:rPr lang="en-US" sz="3400" dirty="0" smtClean="0">
                          <a:effectLst/>
                          <a:latin typeface="Tahoma" panose="020B0604030504040204" pitchFamily="34" charset="0"/>
                          <a:ea typeface="Tahoma" panose="020B0604030504040204" pitchFamily="34" charset="0"/>
                          <a:cs typeface="Tahoma" panose="020B0604030504040204" pitchFamily="34" charset="0"/>
                        </a:rPr>
                        <a:t>8:32; </a:t>
                      </a:r>
                      <a:r>
                        <a:rPr lang="en-US" sz="3400" dirty="0">
                          <a:effectLst/>
                          <a:latin typeface="Tahoma" panose="020B0604030504040204" pitchFamily="34" charset="0"/>
                          <a:ea typeface="Tahoma" panose="020B0604030504040204" pitchFamily="34" charset="0"/>
                          <a:cs typeface="Tahoma" panose="020B0604030504040204" pitchFamily="34" charset="0"/>
                        </a:rPr>
                        <a:t>Ep. 6:11; Jn. 15:10)</a:t>
                      </a:r>
                    </a:p>
                  </a:txBody>
                  <a:tcPr marL="68580" marR="68580" marT="0" marB="0"/>
                </a:tc>
                <a:tc>
                  <a:txBody>
                    <a:bodyPr/>
                    <a:lstStyle/>
                    <a:p>
                      <a:pPr marL="0" marR="0" algn="ctr">
                        <a:lnSpc>
                          <a:spcPct val="107000"/>
                        </a:lnSpc>
                        <a:spcBef>
                          <a:spcPts val="0"/>
                        </a:spcBef>
                        <a:spcAft>
                          <a:spcPts val="0"/>
                        </a:spcAft>
                      </a:pPr>
                      <a:r>
                        <a:rPr lang="en-US" sz="3400" dirty="0">
                          <a:effectLst/>
                          <a:latin typeface="Tahoma" panose="020B0604030504040204" pitchFamily="34" charset="0"/>
                          <a:ea typeface="Tahoma" panose="020B0604030504040204" pitchFamily="34" charset="0"/>
                          <a:cs typeface="Tahoma" panose="020B0604030504040204" pitchFamily="34" charset="0"/>
                        </a:rPr>
                        <a:t>Led Astray</a:t>
                      </a:r>
                    </a:p>
                    <a:p>
                      <a:pPr marL="0" marR="0" algn="ctr">
                        <a:lnSpc>
                          <a:spcPct val="107000"/>
                        </a:lnSpc>
                        <a:spcBef>
                          <a:spcPts val="0"/>
                        </a:spcBef>
                        <a:spcAft>
                          <a:spcPts val="0"/>
                        </a:spcAft>
                      </a:pPr>
                      <a:r>
                        <a:rPr lang="en-US" sz="3400" dirty="0">
                          <a:effectLst/>
                          <a:latin typeface="Tahoma" panose="020B0604030504040204" pitchFamily="34" charset="0"/>
                          <a:ea typeface="Tahoma" panose="020B0604030504040204" pitchFamily="34" charset="0"/>
                          <a:cs typeface="Tahoma" panose="020B0604030504040204" pitchFamily="34" charset="0"/>
                        </a:rPr>
                        <a:t>(Pr. 5:23; 8:36; 20:1; Eph. 4:14; </a:t>
                      </a:r>
                    </a:p>
                    <a:p>
                      <a:pPr marL="0" marR="0" algn="ctr">
                        <a:lnSpc>
                          <a:spcPct val="107000"/>
                        </a:lnSpc>
                        <a:spcBef>
                          <a:spcPts val="0"/>
                        </a:spcBef>
                        <a:spcAft>
                          <a:spcPts val="0"/>
                        </a:spcAft>
                      </a:pPr>
                      <a:r>
                        <a:rPr lang="en-US" sz="3400" dirty="0">
                          <a:effectLst/>
                          <a:latin typeface="Tahoma" panose="020B0604030504040204" pitchFamily="34" charset="0"/>
                          <a:ea typeface="Tahoma" panose="020B0604030504040204" pitchFamily="34" charset="0"/>
                          <a:cs typeface="Tahoma" panose="020B0604030504040204" pitchFamily="34" charset="0"/>
                        </a:rPr>
                        <a:t>(2 Pet. 2:2, 15, 18)</a:t>
                      </a:r>
                    </a:p>
                    <a:p>
                      <a:pPr marL="0" marR="0" algn="ctr">
                        <a:lnSpc>
                          <a:spcPct val="107000"/>
                        </a:lnSpc>
                        <a:spcBef>
                          <a:spcPts val="0"/>
                        </a:spcBef>
                        <a:spcAft>
                          <a:spcPts val="0"/>
                        </a:spcAft>
                      </a:pPr>
                      <a:r>
                        <a:rPr lang="en-US" sz="3400" dirty="0">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tc>
              </a:tr>
              <a:tr h="2817712">
                <a:tc>
                  <a:txBody>
                    <a:bodyPr/>
                    <a:lstStyle/>
                    <a:p>
                      <a:pPr marL="0" marR="0" algn="ctr">
                        <a:lnSpc>
                          <a:spcPct val="107000"/>
                        </a:lnSpc>
                        <a:spcBef>
                          <a:spcPts val="0"/>
                        </a:spcBef>
                        <a:spcAft>
                          <a:spcPts val="0"/>
                        </a:spcAft>
                      </a:pPr>
                      <a:r>
                        <a:rPr lang="en-US" sz="3400" b="0" dirty="0">
                          <a:effectLst/>
                          <a:latin typeface="Tahoma" panose="020B0604030504040204" pitchFamily="34" charset="0"/>
                          <a:ea typeface="Tahoma" panose="020B0604030504040204" pitchFamily="34" charset="0"/>
                          <a:cs typeface="Tahoma" panose="020B0604030504040204" pitchFamily="34" charset="0"/>
                        </a:rPr>
                        <a:t>Prudence </a:t>
                      </a:r>
                      <a:endParaRPr lang="en-US" sz="34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400" b="0" dirty="0" smtClean="0">
                          <a:effectLst/>
                          <a:latin typeface="Tahoma" panose="020B0604030504040204" pitchFamily="34" charset="0"/>
                          <a:ea typeface="Tahoma" panose="020B0604030504040204" pitchFamily="34" charset="0"/>
                          <a:cs typeface="Tahoma" panose="020B0604030504040204" pitchFamily="34" charset="0"/>
                        </a:rPr>
                        <a:t>(Pr. 1:2-4</a:t>
                      </a:r>
                      <a:r>
                        <a:rPr lang="en-US" sz="3400" b="0" dirty="0">
                          <a:effectLst/>
                          <a:latin typeface="Tahoma" panose="020B0604030504040204" pitchFamily="34" charset="0"/>
                          <a:ea typeface="Tahoma" panose="020B0604030504040204" pitchFamily="34" charset="0"/>
                          <a:cs typeface="Tahoma" panose="020B0604030504040204" pitchFamily="34" charset="0"/>
                        </a:rPr>
                        <a:t>; 8:5, 12; 16:20; 19:14)</a:t>
                      </a:r>
                    </a:p>
                    <a:p>
                      <a:pPr marL="0" marR="0" algn="ctr">
                        <a:lnSpc>
                          <a:spcPct val="107000"/>
                        </a:lnSpc>
                        <a:spcBef>
                          <a:spcPts val="0"/>
                        </a:spcBef>
                        <a:spcAft>
                          <a:spcPts val="0"/>
                        </a:spcAft>
                      </a:pPr>
                      <a:r>
                        <a:rPr lang="en-US" sz="3400" b="0" dirty="0">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tc>
                <a:tc>
                  <a:txBody>
                    <a:bodyPr/>
                    <a:lstStyle/>
                    <a:p>
                      <a:pPr marL="0" marR="0" algn="ctr">
                        <a:lnSpc>
                          <a:spcPct val="107000"/>
                        </a:lnSpc>
                        <a:spcBef>
                          <a:spcPts val="0"/>
                        </a:spcBef>
                        <a:spcAft>
                          <a:spcPts val="0"/>
                        </a:spcAft>
                      </a:pPr>
                      <a:r>
                        <a:rPr lang="en-US" sz="3400" dirty="0">
                          <a:effectLst/>
                          <a:latin typeface="Tahoma" panose="020B0604030504040204" pitchFamily="34" charset="0"/>
                          <a:ea typeface="Tahoma" panose="020B0604030504040204" pitchFamily="34" charset="0"/>
                          <a:cs typeface="Tahoma" panose="020B0604030504040204" pitchFamily="34" charset="0"/>
                        </a:rPr>
                        <a:t>Understand His </a:t>
                      </a:r>
                      <a:r>
                        <a:rPr lang="en-US" sz="3400" dirty="0" smtClean="0">
                          <a:effectLst/>
                          <a:latin typeface="Tahoma" panose="020B0604030504040204" pitchFamily="34" charset="0"/>
                          <a:ea typeface="Tahoma" panose="020B0604030504040204" pitchFamily="34" charset="0"/>
                          <a:cs typeface="Tahoma" panose="020B0604030504040204" pitchFamily="34" charset="0"/>
                        </a:rPr>
                        <a:t>Will</a:t>
                      </a:r>
                    </a:p>
                    <a:p>
                      <a:pPr marL="0" marR="0" algn="ctr">
                        <a:lnSpc>
                          <a:spcPct val="107000"/>
                        </a:lnSpc>
                        <a:spcBef>
                          <a:spcPts val="0"/>
                        </a:spcBef>
                        <a:spcAft>
                          <a:spcPts val="0"/>
                        </a:spcAft>
                      </a:pPr>
                      <a:r>
                        <a:rPr lang="en-US" sz="3400" dirty="0" smtClean="0">
                          <a:effectLst/>
                          <a:latin typeface="Tahoma" panose="020B0604030504040204" pitchFamily="34" charset="0"/>
                          <a:ea typeface="Tahoma" panose="020B0604030504040204" pitchFamily="34" charset="0"/>
                          <a:cs typeface="Tahoma" panose="020B0604030504040204" pitchFamily="34" charset="0"/>
                        </a:rPr>
                        <a:t>[</a:t>
                      </a:r>
                      <a:r>
                        <a:rPr lang="en-US" sz="3400" dirty="0" err="1" smtClean="0">
                          <a:effectLst/>
                          <a:latin typeface="Tahoma" panose="020B0604030504040204" pitchFamily="34" charset="0"/>
                          <a:ea typeface="Tahoma" panose="020B0604030504040204" pitchFamily="34" charset="0"/>
                          <a:cs typeface="Tahoma" panose="020B0604030504040204" pitchFamily="34" charset="0"/>
                        </a:rPr>
                        <a:t>Forsees</a:t>
                      </a:r>
                      <a:r>
                        <a:rPr lang="en-US" sz="3400" dirty="0" smtClean="0">
                          <a:effectLst/>
                          <a:latin typeface="Tahoma" panose="020B0604030504040204" pitchFamily="34" charset="0"/>
                          <a:ea typeface="Tahoma" panose="020B0604030504040204" pitchFamily="34" charset="0"/>
                          <a:cs typeface="Tahoma" panose="020B0604030504040204" pitchFamily="34" charset="0"/>
                        </a:rPr>
                        <a:t> Evil] </a:t>
                      </a:r>
                      <a:endParaRPr lang="en-US" sz="3400" dirty="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400" dirty="0">
                          <a:effectLst/>
                          <a:latin typeface="Tahoma" panose="020B0604030504040204" pitchFamily="34" charset="0"/>
                          <a:ea typeface="Tahoma" panose="020B0604030504040204" pitchFamily="34" charset="0"/>
                          <a:cs typeface="Tahoma" panose="020B0604030504040204" pitchFamily="34" charset="0"/>
                        </a:rPr>
                        <a:t>(22:3; 10:19; 12:16, 23; </a:t>
                      </a:r>
                      <a:r>
                        <a:rPr lang="en-US" sz="3400" dirty="0" smtClean="0">
                          <a:effectLst/>
                          <a:latin typeface="Tahoma" panose="020B0604030504040204" pitchFamily="34" charset="0"/>
                          <a:ea typeface="Tahoma" panose="020B0604030504040204" pitchFamily="34" charset="0"/>
                          <a:cs typeface="Tahoma" panose="020B0604030504040204" pitchFamily="34" charset="0"/>
                        </a:rPr>
                        <a:t>14:15; 15:5</a:t>
                      </a:r>
                      <a:r>
                        <a:rPr lang="en-US" sz="3400" dirty="0">
                          <a:effectLst/>
                          <a:latin typeface="Tahoma" panose="020B0604030504040204" pitchFamily="34" charset="0"/>
                          <a:ea typeface="Tahoma" panose="020B0604030504040204" pitchFamily="34" charset="0"/>
                          <a:cs typeface="Tahoma" panose="020B0604030504040204" pitchFamily="34" charset="0"/>
                        </a:rPr>
                        <a:t>; 18:15; </a:t>
                      </a:r>
                      <a:r>
                        <a:rPr lang="en-US" sz="3400" dirty="0" smtClean="0">
                          <a:effectLst/>
                          <a:latin typeface="Tahoma" panose="020B0604030504040204" pitchFamily="34" charset="0"/>
                          <a:ea typeface="Tahoma" panose="020B0604030504040204" pitchFamily="34" charset="0"/>
                          <a:cs typeface="Tahoma" panose="020B0604030504040204" pitchFamily="34" charset="0"/>
                        </a:rPr>
                        <a:t>21:11)</a:t>
                      </a:r>
                      <a:endParaRPr lang="en-US" sz="3400" dirty="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400" dirty="0">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tc>
                <a:tc>
                  <a:txBody>
                    <a:bodyPr/>
                    <a:lstStyle/>
                    <a:p>
                      <a:pPr marL="0" marR="0" algn="ctr">
                        <a:lnSpc>
                          <a:spcPct val="107000"/>
                        </a:lnSpc>
                        <a:spcBef>
                          <a:spcPts val="0"/>
                        </a:spcBef>
                        <a:spcAft>
                          <a:spcPts val="0"/>
                        </a:spcAft>
                      </a:pPr>
                      <a:endParaRPr lang="en-US" sz="34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7434358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056941090"/>
              </p:ext>
            </p:extLst>
          </p:nvPr>
        </p:nvGraphicFramePr>
        <p:xfrm>
          <a:off x="0" y="1"/>
          <a:ext cx="12192000" cy="7383772"/>
        </p:xfrm>
        <a:graphic>
          <a:graphicData uri="http://schemas.openxmlformats.org/drawingml/2006/table">
            <a:tbl>
              <a:tblPr firstRow="1" firstCol="1" bandRow="1">
                <a:tableStyleId>{073A0DAA-6AF3-43AB-8588-CEC1D06C72B9}</a:tableStyleId>
              </a:tblPr>
              <a:tblGrid>
                <a:gridCol w="4063130"/>
                <a:gridCol w="4064435"/>
                <a:gridCol w="4064435"/>
              </a:tblGrid>
              <a:tr h="1289460">
                <a:tc>
                  <a:txBody>
                    <a:bodyPr/>
                    <a:lstStyle/>
                    <a:p>
                      <a:pPr marL="0" marR="0" algn="ctr">
                        <a:lnSpc>
                          <a:spcPct val="107000"/>
                        </a:lnSpc>
                        <a:spcBef>
                          <a:spcPts val="0"/>
                        </a:spcBef>
                        <a:spcAft>
                          <a:spcPts val="0"/>
                        </a:spcAft>
                      </a:pPr>
                      <a:r>
                        <a:rPr lang="en-US" sz="4000" b="0" dirty="0" smtClean="0">
                          <a:effectLst/>
                          <a:latin typeface="Tahoma" panose="020B0604030504040204" pitchFamily="34" charset="0"/>
                          <a:ea typeface="Tahoma" panose="020B0604030504040204" pitchFamily="34" charset="0"/>
                          <a:cs typeface="Tahoma" panose="020B0604030504040204" pitchFamily="34" charset="0"/>
                        </a:rPr>
                        <a:t>Rewards </a:t>
                      </a:r>
                      <a:r>
                        <a:rPr lang="en-US" sz="4000" b="0" dirty="0">
                          <a:effectLst/>
                          <a:latin typeface="Tahoma" panose="020B0604030504040204" pitchFamily="34" charset="0"/>
                          <a:ea typeface="Tahoma" panose="020B0604030504040204" pitchFamily="34" charset="0"/>
                          <a:cs typeface="Tahoma" panose="020B0604030504040204" pitchFamily="34" charset="0"/>
                        </a:rPr>
                        <a:t>of </a:t>
                      </a:r>
                      <a:endParaRPr lang="en-US" sz="40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000" b="0" dirty="0" smtClean="0">
                          <a:effectLst/>
                          <a:latin typeface="Tahoma" panose="020B0604030504040204" pitchFamily="34" charset="0"/>
                          <a:ea typeface="Tahoma" panose="020B0604030504040204" pitchFamily="34" charset="0"/>
                          <a:cs typeface="Tahoma" panose="020B0604030504040204" pitchFamily="34" charset="0"/>
                        </a:rPr>
                        <a:t>Wisdom</a:t>
                      </a: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Conditional </a:t>
                      </a:r>
                      <a:endParaRPr lang="en-US" sz="40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000" b="0" dirty="0" smtClean="0">
                          <a:effectLst/>
                          <a:latin typeface="Tahoma" panose="020B0604030504040204" pitchFamily="34" charset="0"/>
                          <a:ea typeface="Tahoma" panose="020B0604030504040204" pitchFamily="34" charset="0"/>
                          <a:cs typeface="Tahoma" panose="020B0604030504040204" pitchFamily="34" charset="0"/>
                        </a:rPr>
                        <a:t>Promise</a:t>
                      </a: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4000" b="0" dirty="0">
                          <a:solidFill>
                            <a:srgbClr val="FF0000"/>
                          </a:solidFill>
                          <a:effectLst/>
                          <a:latin typeface="Tahoma" panose="020B0604030504040204" pitchFamily="34" charset="0"/>
                          <a:ea typeface="Tahoma" panose="020B0604030504040204" pitchFamily="34" charset="0"/>
                          <a:cs typeface="Tahoma" panose="020B0604030504040204" pitchFamily="34" charset="0"/>
                        </a:rPr>
                        <a:t>Dangers if you reject Wisdom</a:t>
                      </a:r>
                    </a:p>
                  </a:txBody>
                  <a:tcPr marL="68580" marR="68580" marT="0" marB="0"/>
                </a:tc>
              </a:tr>
              <a:tr h="2817712">
                <a:tc>
                  <a:txBody>
                    <a:bodyPr/>
                    <a:lstStyle/>
                    <a:p>
                      <a:pPr marL="0" marR="0" algn="ctr">
                        <a:lnSpc>
                          <a:spcPct val="107000"/>
                        </a:lnSpc>
                        <a:spcBef>
                          <a:spcPts val="0"/>
                        </a:spcBef>
                        <a:spcAft>
                          <a:spcPts val="0"/>
                        </a:spcAft>
                      </a:pPr>
                      <a:r>
                        <a:rPr lang="en-US" sz="3400" b="0" dirty="0">
                          <a:effectLst/>
                          <a:latin typeface="Tahoma" panose="020B0604030504040204" pitchFamily="34" charset="0"/>
                          <a:ea typeface="Tahoma" panose="020B0604030504040204" pitchFamily="34" charset="0"/>
                          <a:cs typeface="Tahoma" panose="020B0604030504040204" pitchFamily="34" charset="0"/>
                        </a:rPr>
                        <a:t>Protection </a:t>
                      </a:r>
                      <a:endParaRPr lang="en-US" sz="34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400" b="0" dirty="0" smtClean="0">
                          <a:effectLst/>
                          <a:latin typeface="Tahoma" panose="020B0604030504040204" pitchFamily="34" charset="0"/>
                          <a:ea typeface="Tahoma" panose="020B0604030504040204" pitchFamily="34" charset="0"/>
                          <a:cs typeface="Tahoma" panose="020B0604030504040204" pitchFamily="34" charset="0"/>
                        </a:rPr>
                        <a:t>(</a:t>
                      </a:r>
                      <a:r>
                        <a:rPr lang="en-US" sz="3400" b="0" dirty="0">
                          <a:effectLst/>
                          <a:latin typeface="Tahoma" panose="020B0604030504040204" pitchFamily="34" charset="0"/>
                          <a:ea typeface="Tahoma" panose="020B0604030504040204" pitchFamily="34" charset="0"/>
                          <a:cs typeface="Tahoma" panose="020B0604030504040204" pitchFamily="34" charset="0"/>
                        </a:rPr>
                        <a:t>Pr. 1:33; 3:19-26;      Eccl. 7:12; </a:t>
                      </a:r>
                      <a:endParaRPr lang="en-US" sz="34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400" b="0" dirty="0" smtClean="0">
                          <a:effectLst/>
                          <a:latin typeface="Tahoma" panose="020B0604030504040204" pitchFamily="34" charset="0"/>
                          <a:ea typeface="Tahoma" panose="020B0604030504040204" pitchFamily="34" charset="0"/>
                          <a:cs typeface="Tahoma" panose="020B0604030504040204" pitchFamily="34" charset="0"/>
                        </a:rPr>
                        <a:t>1 </a:t>
                      </a:r>
                      <a:r>
                        <a:rPr lang="en-US" sz="3400" b="0" dirty="0">
                          <a:effectLst/>
                          <a:latin typeface="Tahoma" panose="020B0604030504040204" pitchFamily="34" charset="0"/>
                          <a:ea typeface="Tahoma" panose="020B0604030504040204" pitchFamily="34" charset="0"/>
                          <a:cs typeface="Tahoma" panose="020B0604030504040204" pitchFamily="34" charset="0"/>
                        </a:rPr>
                        <a:t>Peter 1:3-5)</a:t>
                      </a:r>
                    </a:p>
                    <a:p>
                      <a:pPr marL="0" marR="0" algn="ctr">
                        <a:lnSpc>
                          <a:spcPct val="107000"/>
                        </a:lnSpc>
                        <a:spcBef>
                          <a:spcPts val="0"/>
                        </a:spcBef>
                        <a:spcAft>
                          <a:spcPts val="0"/>
                        </a:spcAft>
                      </a:pPr>
                      <a:r>
                        <a:rPr lang="en-US" sz="3400" b="0" dirty="0">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tc>
                <a:tc>
                  <a:txBody>
                    <a:bodyPr/>
                    <a:lstStyle/>
                    <a:p>
                      <a:pPr marL="0" marR="0" algn="ctr">
                        <a:lnSpc>
                          <a:spcPct val="107000"/>
                        </a:lnSpc>
                        <a:spcBef>
                          <a:spcPts val="0"/>
                        </a:spcBef>
                        <a:spcAft>
                          <a:spcPts val="0"/>
                        </a:spcAft>
                      </a:pPr>
                      <a:r>
                        <a:rPr lang="en-US" sz="3400" dirty="0">
                          <a:effectLst/>
                          <a:latin typeface="Tahoma" panose="020B0604030504040204" pitchFamily="34" charset="0"/>
                          <a:ea typeface="Tahoma" panose="020B0604030504040204" pitchFamily="34" charset="0"/>
                          <a:cs typeface="Tahoma" panose="020B0604030504040204" pitchFamily="34" charset="0"/>
                        </a:rPr>
                        <a:t>Put on God’s Armor</a:t>
                      </a:r>
                    </a:p>
                    <a:p>
                      <a:pPr marL="0" marR="0" algn="ctr">
                        <a:lnSpc>
                          <a:spcPct val="107000"/>
                        </a:lnSpc>
                        <a:spcBef>
                          <a:spcPts val="0"/>
                        </a:spcBef>
                        <a:spcAft>
                          <a:spcPts val="0"/>
                        </a:spcAft>
                      </a:pPr>
                      <a:r>
                        <a:rPr lang="en-US" sz="3400" dirty="0">
                          <a:effectLst/>
                          <a:latin typeface="Tahoma" panose="020B0604030504040204" pitchFamily="34" charset="0"/>
                          <a:ea typeface="Tahoma" panose="020B0604030504040204" pitchFamily="34" charset="0"/>
                          <a:cs typeface="Tahoma" panose="020B0604030504040204" pitchFamily="34" charset="0"/>
                        </a:rPr>
                        <a:t>[Obey His Word]</a:t>
                      </a:r>
                    </a:p>
                    <a:p>
                      <a:pPr marL="0" marR="0" algn="ctr">
                        <a:lnSpc>
                          <a:spcPct val="107000"/>
                        </a:lnSpc>
                        <a:spcBef>
                          <a:spcPts val="0"/>
                        </a:spcBef>
                        <a:spcAft>
                          <a:spcPts val="0"/>
                        </a:spcAft>
                      </a:pPr>
                      <a:r>
                        <a:rPr lang="en-US" sz="3400" dirty="0">
                          <a:effectLst/>
                          <a:latin typeface="Tahoma" panose="020B0604030504040204" pitchFamily="34" charset="0"/>
                          <a:ea typeface="Tahoma" panose="020B0604030504040204" pitchFamily="34" charset="0"/>
                          <a:cs typeface="Tahoma" panose="020B0604030504040204" pitchFamily="34" charset="0"/>
                        </a:rPr>
                        <a:t>(Pr. 4:4-6; </a:t>
                      </a:r>
                      <a:r>
                        <a:rPr lang="en-US" sz="3400" dirty="0" smtClean="0">
                          <a:effectLst/>
                          <a:latin typeface="Tahoma" panose="020B0604030504040204" pitchFamily="34" charset="0"/>
                          <a:ea typeface="Tahoma" panose="020B0604030504040204" pitchFamily="34" charset="0"/>
                          <a:cs typeface="Tahoma" panose="020B0604030504040204" pitchFamily="34" charset="0"/>
                        </a:rPr>
                        <a:t>8:32; </a:t>
                      </a:r>
                      <a:r>
                        <a:rPr lang="en-US" sz="3400" dirty="0">
                          <a:effectLst/>
                          <a:latin typeface="Tahoma" panose="020B0604030504040204" pitchFamily="34" charset="0"/>
                          <a:ea typeface="Tahoma" panose="020B0604030504040204" pitchFamily="34" charset="0"/>
                          <a:cs typeface="Tahoma" panose="020B0604030504040204" pitchFamily="34" charset="0"/>
                        </a:rPr>
                        <a:t>Ep. 6:11; Jn. 15:10)</a:t>
                      </a:r>
                    </a:p>
                  </a:txBody>
                  <a:tcPr marL="68580" marR="68580" marT="0" marB="0"/>
                </a:tc>
                <a:tc>
                  <a:txBody>
                    <a:bodyPr/>
                    <a:lstStyle/>
                    <a:p>
                      <a:pPr marL="0" marR="0" algn="ctr">
                        <a:lnSpc>
                          <a:spcPct val="107000"/>
                        </a:lnSpc>
                        <a:spcBef>
                          <a:spcPts val="0"/>
                        </a:spcBef>
                        <a:spcAft>
                          <a:spcPts val="0"/>
                        </a:spcAft>
                      </a:pPr>
                      <a:r>
                        <a:rPr lang="en-US" sz="3400" dirty="0">
                          <a:effectLst/>
                          <a:latin typeface="Tahoma" panose="020B0604030504040204" pitchFamily="34" charset="0"/>
                          <a:ea typeface="Tahoma" panose="020B0604030504040204" pitchFamily="34" charset="0"/>
                          <a:cs typeface="Tahoma" panose="020B0604030504040204" pitchFamily="34" charset="0"/>
                        </a:rPr>
                        <a:t>Led Astray</a:t>
                      </a:r>
                    </a:p>
                    <a:p>
                      <a:pPr marL="0" marR="0" algn="ctr">
                        <a:lnSpc>
                          <a:spcPct val="107000"/>
                        </a:lnSpc>
                        <a:spcBef>
                          <a:spcPts val="0"/>
                        </a:spcBef>
                        <a:spcAft>
                          <a:spcPts val="0"/>
                        </a:spcAft>
                      </a:pPr>
                      <a:r>
                        <a:rPr lang="en-US" sz="3400" dirty="0">
                          <a:effectLst/>
                          <a:latin typeface="Tahoma" panose="020B0604030504040204" pitchFamily="34" charset="0"/>
                          <a:ea typeface="Tahoma" panose="020B0604030504040204" pitchFamily="34" charset="0"/>
                          <a:cs typeface="Tahoma" panose="020B0604030504040204" pitchFamily="34" charset="0"/>
                        </a:rPr>
                        <a:t>(Pr. 5:23; 8:36; 20:1; Eph. 4:14; </a:t>
                      </a:r>
                    </a:p>
                    <a:p>
                      <a:pPr marL="0" marR="0" algn="ctr">
                        <a:lnSpc>
                          <a:spcPct val="107000"/>
                        </a:lnSpc>
                        <a:spcBef>
                          <a:spcPts val="0"/>
                        </a:spcBef>
                        <a:spcAft>
                          <a:spcPts val="0"/>
                        </a:spcAft>
                      </a:pPr>
                      <a:r>
                        <a:rPr lang="en-US" sz="3400" dirty="0">
                          <a:effectLst/>
                          <a:latin typeface="Tahoma" panose="020B0604030504040204" pitchFamily="34" charset="0"/>
                          <a:ea typeface="Tahoma" panose="020B0604030504040204" pitchFamily="34" charset="0"/>
                          <a:cs typeface="Tahoma" panose="020B0604030504040204" pitchFamily="34" charset="0"/>
                        </a:rPr>
                        <a:t>(2 Pet. 2:2, 15, 18)</a:t>
                      </a:r>
                    </a:p>
                    <a:p>
                      <a:pPr marL="0" marR="0" algn="ctr">
                        <a:lnSpc>
                          <a:spcPct val="107000"/>
                        </a:lnSpc>
                        <a:spcBef>
                          <a:spcPts val="0"/>
                        </a:spcBef>
                        <a:spcAft>
                          <a:spcPts val="0"/>
                        </a:spcAft>
                      </a:pPr>
                      <a:r>
                        <a:rPr lang="en-US" sz="3400" dirty="0">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tc>
              </a:tr>
              <a:tr h="2817712">
                <a:tc>
                  <a:txBody>
                    <a:bodyPr/>
                    <a:lstStyle/>
                    <a:p>
                      <a:pPr marL="0" marR="0" algn="ctr">
                        <a:lnSpc>
                          <a:spcPct val="107000"/>
                        </a:lnSpc>
                        <a:spcBef>
                          <a:spcPts val="0"/>
                        </a:spcBef>
                        <a:spcAft>
                          <a:spcPts val="0"/>
                        </a:spcAft>
                      </a:pPr>
                      <a:r>
                        <a:rPr lang="en-US" sz="3400" b="0" dirty="0">
                          <a:effectLst/>
                          <a:latin typeface="Tahoma" panose="020B0604030504040204" pitchFamily="34" charset="0"/>
                          <a:ea typeface="Tahoma" panose="020B0604030504040204" pitchFamily="34" charset="0"/>
                          <a:cs typeface="Tahoma" panose="020B0604030504040204" pitchFamily="34" charset="0"/>
                        </a:rPr>
                        <a:t>Prudence </a:t>
                      </a:r>
                      <a:endParaRPr lang="en-US" sz="34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400" b="0" dirty="0" smtClean="0">
                          <a:effectLst/>
                          <a:latin typeface="Tahoma" panose="020B0604030504040204" pitchFamily="34" charset="0"/>
                          <a:ea typeface="Tahoma" panose="020B0604030504040204" pitchFamily="34" charset="0"/>
                          <a:cs typeface="Tahoma" panose="020B0604030504040204" pitchFamily="34" charset="0"/>
                        </a:rPr>
                        <a:t>(Pr. 1:2-4</a:t>
                      </a:r>
                      <a:r>
                        <a:rPr lang="en-US" sz="3400" b="0" dirty="0">
                          <a:effectLst/>
                          <a:latin typeface="Tahoma" panose="020B0604030504040204" pitchFamily="34" charset="0"/>
                          <a:ea typeface="Tahoma" panose="020B0604030504040204" pitchFamily="34" charset="0"/>
                          <a:cs typeface="Tahoma" panose="020B0604030504040204" pitchFamily="34" charset="0"/>
                        </a:rPr>
                        <a:t>; 8:5, 12; 16:20; 19:14)</a:t>
                      </a:r>
                    </a:p>
                    <a:p>
                      <a:pPr marL="0" marR="0" algn="ctr">
                        <a:lnSpc>
                          <a:spcPct val="107000"/>
                        </a:lnSpc>
                        <a:spcBef>
                          <a:spcPts val="0"/>
                        </a:spcBef>
                        <a:spcAft>
                          <a:spcPts val="0"/>
                        </a:spcAft>
                      </a:pPr>
                      <a:r>
                        <a:rPr lang="en-US" sz="3400" b="0" dirty="0">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tc>
                <a:tc>
                  <a:txBody>
                    <a:bodyPr/>
                    <a:lstStyle/>
                    <a:p>
                      <a:pPr marL="0" marR="0" algn="ctr">
                        <a:lnSpc>
                          <a:spcPct val="107000"/>
                        </a:lnSpc>
                        <a:spcBef>
                          <a:spcPts val="0"/>
                        </a:spcBef>
                        <a:spcAft>
                          <a:spcPts val="0"/>
                        </a:spcAft>
                      </a:pPr>
                      <a:r>
                        <a:rPr lang="en-US" sz="3400" dirty="0">
                          <a:effectLst/>
                          <a:latin typeface="Tahoma" panose="020B0604030504040204" pitchFamily="34" charset="0"/>
                          <a:ea typeface="Tahoma" panose="020B0604030504040204" pitchFamily="34" charset="0"/>
                          <a:cs typeface="Tahoma" panose="020B0604030504040204" pitchFamily="34" charset="0"/>
                        </a:rPr>
                        <a:t>Understand His </a:t>
                      </a:r>
                      <a:r>
                        <a:rPr lang="en-US" sz="3400" dirty="0" smtClean="0">
                          <a:effectLst/>
                          <a:latin typeface="Tahoma" panose="020B0604030504040204" pitchFamily="34" charset="0"/>
                          <a:ea typeface="Tahoma" panose="020B0604030504040204" pitchFamily="34" charset="0"/>
                          <a:cs typeface="Tahoma" panose="020B0604030504040204" pitchFamily="34" charset="0"/>
                        </a:rPr>
                        <a:t>Will</a:t>
                      </a:r>
                    </a:p>
                    <a:p>
                      <a:pPr marL="0" marR="0" algn="ctr">
                        <a:lnSpc>
                          <a:spcPct val="107000"/>
                        </a:lnSpc>
                        <a:spcBef>
                          <a:spcPts val="0"/>
                        </a:spcBef>
                        <a:spcAft>
                          <a:spcPts val="0"/>
                        </a:spcAft>
                      </a:pPr>
                      <a:r>
                        <a:rPr lang="en-US" sz="3400" dirty="0" smtClean="0">
                          <a:effectLst/>
                          <a:latin typeface="Tahoma" panose="020B0604030504040204" pitchFamily="34" charset="0"/>
                          <a:ea typeface="Tahoma" panose="020B0604030504040204" pitchFamily="34" charset="0"/>
                          <a:cs typeface="Tahoma" panose="020B0604030504040204" pitchFamily="34" charset="0"/>
                        </a:rPr>
                        <a:t>[</a:t>
                      </a:r>
                      <a:r>
                        <a:rPr lang="en-US" sz="3400" dirty="0" err="1" smtClean="0">
                          <a:effectLst/>
                          <a:latin typeface="Tahoma" panose="020B0604030504040204" pitchFamily="34" charset="0"/>
                          <a:ea typeface="Tahoma" panose="020B0604030504040204" pitchFamily="34" charset="0"/>
                          <a:cs typeface="Tahoma" panose="020B0604030504040204" pitchFamily="34" charset="0"/>
                        </a:rPr>
                        <a:t>Forsees</a:t>
                      </a:r>
                      <a:r>
                        <a:rPr lang="en-US" sz="3400" dirty="0" smtClean="0">
                          <a:effectLst/>
                          <a:latin typeface="Tahoma" panose="020B0604030504040204" pitchFamily="34" charset="0"/>
                          <a:ea typeface="Tahoma" panose="020B0604030504040204" pitchFamily="34" charset="0"/>
                          <a:cs typeface="Tahoma" panose="020B0604030504040204" pitchFamily="34" charset="0"/>
                        </a:rPr>
                        <a:t> Evil] </a:t>
                      </a:r>
                      <a:endParaRPr lang="en-US" sz="3400" dirty="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400" dirty="0">
                          <a:effectLst/>
                          <a:latin typeface="Tahoma" panose="020B0604030504040204" pitchFamily="34" charset="0"/>
                          <a:ea typeface="Tahoma" panose="020B0604030504040204" pitchFamily="34" charset="0"/>
                          <a:cs typeface="Tahoma" panose="020B0604030504040204" pitchFamily="34" charset="0"/>
                        </a:rPr>
                        <a:t>(22:3; 10:19; 12:16, 23; </a:t>
                      </a:r>
                      <a:r>
                        <a:rPr lang="en-US" sz="3400" dirty="0" smtClean="0">
                          <a:effectLst/>
                          <a:latin typeface="Tahoma" panose="020B0604030504040204" pitchFamily="34" charset="0"/>
                          <a:ea typeface="Tahoma" panose="020B0604030504040204" pitchFamily="34" charset="0"/>
                          <a:cs typeface="Tahoma" panose="020B0604030504040204" pitchFamily="34" charset="0"/>
                        </a:rPr>
                        <a:t>14:15; 15:5</a:t>
                      </a:r>
                      <a:r>
                        <a:rPr lang="en-US" sz="3400" dirty="0">
                          <a:effectLst/>
                          <a:latin typeface="Tahoma" panose="020B0604030504040204" pitchFamily="34" charset="0"/>
                          <a:ea typeface="Tahoma" panose="020B0604030504040204" pitchFamily="34" charset="0"/>
                          <a:cs typeface="Tahoma" panose="020B0604030504040204" pitchFamily="34" charset="0"/>
                        </a:rPr>
                        <a:t>; 18:15; </a:t>
                      </a:r>
                      <a:r>
                        <a:rPr lang="en-US" sz="3400" dirty="0" smtClean="0">
                          <a:effectLst/>
                          <a:latin typeface="Tahoma" panose="020B0604030504040204" pitchFamily="34" charset="0"/>
                          <a:ea typeface="Tahoma" panose="020B0604030504040204" pitchFamily="34" charset="0"/>
                          <a:cs typeface="Tahoma" panose="020B0604030504040204" pitchFamily="34" charset="0"/>
                        </a:rPr>
                        <a:t>21:11)</a:t>
                      </a:r>
                      <a:endParaRPr lang="en-US" sz="3400" dirty="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400" dirty="0">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tc>
                <a:tc>
                  <a:txBody>
                    <a:bodyPr/>
                    <a:lstStyle/>
                    <a:p>
                      <a:pPr marL="0" marR="0" algn="ctr">
                        <a:lnSpc>
                          <a:spcPct val="107000"/>
                        </a:lnSpc>
                        <a:spcBef>
                          <a:spcPts val="0"/>
                        </a:spcBef>
                        <a:spcAft>
                          <a:spcPts val="0"/>
                        </a:spcAft>
                      </a:pPr>
                      <a:r>
                        <a:rPr lang="en-US" sz="3400" dirty="0">
                          <a:effectLst/>
                          <a:latin typeface="Tahoma" panose="020B0604030504040204" pitchFamily="34" charset="0"/>
                          <a:ea typeface="Tahoma" panose="020B0604030504040204" pitchFamily="34" charset="0"/>
                          <a:cs typeface="Tahoma" panose="020B0604030504040204" pitchFamily="34" charset="0"/>
                        </a:rPr>
                        <a:t>Death </a:t>
                      </a:r>
                      <a:endParaRPr lang="en-US" sz="34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400" dirty="0" smtClean="0">
                          <a:effectLst/>
                          <a:latin typeface="Tahoma" panose="020B0604030504040204" pitchFamily="34" charset="0"/>
                          <a:ea typeface="Tahoma" panose="020B0604030504040204" pitchFamily="34" charset="0"/>
                          <a:cs typeface="Tahoma" panose="020B0604030504040204" pitchFamily="34" charset="0"/>
                        </a:rPr>
                        <a:t>(Proverbs 21:16;</a:t>
                      </a:r>
                    </a:p>
                    <a:p>
                      <a:pPr marL="0" marR="0" algn="ctr">
                        <a:lnSpc>
                          <a:spcPct val="107000"/>
                        </a:lnSpc>
                        <a:spcBef>
                          <a:spcPts val="0"/>
                        </a:spcBef>
                        <a:spcAft>
                          <a:spcPts val="0"/>
                        </a:spcAft>
                      </a:pPr>
                      <a:r>
                        <a:rPr lang="en-US" sz="3400" dirty="0" smtClean="0">
                          <a:effectLst/>
                          <a:latin typeface="Tahoma" panose="020B0604030504040204" pitchFamily="34" charset="0"/>
                          <a:ea typeface="Tahoma" panose="020B0604030504040204" pitchFamily="34" charset="0"/>
                          <a:cs typeface="Tahoma" panose="020B0604030504040204" pitchFamily="34" charset="0"/>
                        </a:rPr>
                        <a:t>Heb. 10:26-31)</a:t>
                      </a:r>
                      <a:endParaRPr lang="en-US" sz="34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71166706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1858</TotalTime>
  <Words>1041</Words>
  <Application>Microsoft Office PowerPoint</Application>
  <PresentationFormat>Widescreen</PresentationFormat>
  <Paragraphs>142</Paragraphs>
  <Slides>10</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Tahoma</vt:lpstr>
      <vt:lpstr>Office Theme</vt:lpstr>
      <vt:lpstr>Hymns for Worship at Woodmont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Hymns for Worship at Woodmont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Steven Locklair</dc:creator>
  <cp:lastModifiedBy>Steven Locklair</cp:lastModifiedBy>
  <cp:revision>54</cp:revision>
  <cp:lastPrinted>2018-08-12T04:25:14Z</cp:lastPrinted>
  <dcterms:created xsi:type="dcterms:W3CDTF">2018-08-05T03:55:35Z</dcterms:created>
  <dcterms:modified xsi:type="dcterms:W3CDTF">2018-08-12T19:03:52Z</dcterms:modified>
</cp:coreProperties>
</file>