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64" r:id="rId2"/>
    <p:sldId id="256" r:id="rId3"/>
    <p:sldId id="257" r:id="rId4"/>
    <p:sldId id="262" r:id="rId5"/>
    <p:sldId id="261" r:id="rId6"/>
    <p:sldId id="260" r:id="rId7"/>
    <p:sldId id="259" r:id="rId8"/>
    <p:sldId id="258" r:id="rId9"/>
    <p:sldId id="263" r:id="rId10"/>
    <p:sldId id="265" r:id="rId11"/>
  </p:sldIdLst>
  <p:sldSz cx="12192000" cy="6858000"/>
  <p:notesSz cx="7077075" cy="90281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4" autoAdjust="0"/>
    <p:restoredTop sz="95164" autoAdjust="0"/>
  </p:normalViewPr>
  <p:slideViewPr>
    <p:cSldViewPr snapToGrid="0">
      <p:cViewPr varScale="1">
        <p:scale>
          <a:sx n="81" d="100"/>
          <a:sy n="81" d="100"/>
        </p:scale>
        <p:origin x="21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08705" y="0"/>
            <a:ext cx="3066733" cy="45297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6FDDD9-A124-4E84-9B9C-99EE1BA7991B}" type="datetimeFigureOut">
              <a:rPr lang="en-US" smtClean="0"/>
              <a:t>8/5/2018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08705" y="8575141"/>
            <a:ext cx="3066733" cy="45297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CF512-B556-466A-B7B0-6F7032192F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808934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87526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5934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44399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6047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65247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4613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43922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285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0803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6440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6947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AA71D5-54D0-450E-A0DF-61A366ACDCB8}" type="datetimeFigureOut">
              <a:rPr lang="en-US" smtClean="0"/>
              <a:t>8/4/2018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AB9967-8363-4C0E-BD59-800885EC979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36345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70s- Mansion over the Hilltop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54s- Savior and Friend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671- He Carried My Sorrows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245- Where the Soul Never Dies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319- Only a Step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68717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5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Hymns for Worship at </a:t>
            </a:r>
            <a:r>
              <a:rPr lang="en-US" sz="5500" dirty="0" err="1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Woodmont</a:t>
            </a:r>
            <a:endParaRPr lang="en-US" sz="55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70s- Mansion over the Hilltop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54s- Savior and Friend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671- He Carried My Sorrows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245- Where the Soul Never Dies</a:t>
            </a:r>
          </a:p>
          <a:p>
            <a:pPr marL="0" indent="0">
              <a:buNone/>
            </a:pPr>
            <a:r>
              <a:rPr lang="en-US" sz="4400" dirty="0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319- Only a Step</a:t>
            </a:r>
            <a:endParaRPr lang="en-US" sz="4400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751810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1028700"/>
          </a:xfrm>
        </p:spPr>
        <p:txBody>
          <a:bodyPr>
            <a:noAutofit/>
          </a:bodyPr>
          <a:lstStyle/>
          <a:p>
            <a:r>
              <a:rPr lang="en-US" sz="7200" dirty="0" smtClean="0">
                <a:solidFill>
                  <a:srgbClr val="FFFF00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The Rewards of Wisdom</a:t>
            </a:r>
            <a:endParaRPr lang="en-US" sz="7200" dirty="0">
              <a:solidFill>
                <a:srgbClr val="FFFF00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1028" name="Picture 4" descr="Proverbs 3:1-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028700"/>
            <a:ext cx="12191999" cy="58293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59987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7929728"/>
              </p:ext>
            </p:extLst>
          </p:nvPr>
        </p:nvGraphicFramePr>
        <p:xfrm>
          <a:off x="0" y="5"/>
          <a:ext cx="12192000" cy="68579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9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Rewards of Wisdom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(Christ- Col. 2:3)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Conditional Promise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Dangers if You Reject Wisdom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79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5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5343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78634036"/>
              </p:ext>
            </p:extLst>
          </p:nvPr>
        </p:nvGraphicFramePr>
        <p:xfrm>
          <a:off x="0" y="5"/>
          <a:ext cx="12192000" cy="68579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9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Rewards of Wisdom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(Christ- Col. 2:3)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Conditional Promise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Dangers if You Reject Wisdom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79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Prolonged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3:2a, 16; 9:11;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6:68; 10:10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5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580380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34639507"/>
              </p:ext>
            </p:extLst>
          </p:nvPr>
        </p:nvGraphicFramePr>
        <p:xfrm>
          <a:off x="0" y="5"/>
          <a:ext cx="12192000" cy="68876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9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Rewards of Wisdom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(Christ- Col. 2:3)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Conditional Promise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Dangers if You Reject Wisdom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79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Prolonged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3:2a, 16; 9:11;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6:68; 10:10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Obey God,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Honor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Parents </a:t>
                      </a:r>
                      <a:endParaRPr lang="en-US" sz="34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1:7-9;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Eph. 6:1f; Heb. 5:9)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5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1601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68539146"/>
              </p:ext>
            </p:extLst>
          </p:nvPr>
        </p:nvGraphicFramePr>
        <p:xfrm>
          <a:off x="0" y="5"/>
          <a:ext cx="12192000" cy="68876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9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Rewards of Wisdom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(Christ- Col. 2:3)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Conditional Promise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Dangers if You Reject Wisdom</a:t>
                      </a:r>
                      <a:endParaRPr lang="en-US" sz="4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79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Prolonged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3:2a, 16; 9:11;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6:68; 10:10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Obey God,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Honor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Parents </a:t>
                      </a:r>
                      <a:endParaRPr lang="en-US" sz="34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1:7-9;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Eph. 6:1f; Heb. 5:9)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Fooled/Shorter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Drugs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Alcohol,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Sex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Pr. 1:10-19; 2:10ff; 10:27; 23:29-35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45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51474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0036923"/>
              </p:ext>
            </p:extLst>
          </p:nvPr>
        </p:nvGraphicFramePr>
        <p:xfrm>
          <a:off x="0" y="5"/>
          <a:ext cx="12192000" cy="685799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9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00B0F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Rewards of Wisdom </a:t>
                      </a:r>
                      <a:endParaRPr lang="en-US" sz="4000" b="0" dirty="0" smtClean="0">
                        <a:solidFill>
                          <a:srgbClr val="00B0F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(Christ- Col. 2:3)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Conditional Promise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Dangers if You Reject Wisdom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79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Prolonged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3:2a, 16; 9:11;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6:68; 10:10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Obey God,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Honor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Parents </a:t>
                      </a:r>
                      <a:endParaRPr lang="en-US" sz="34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1:7-9;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Eph. 6:1f; Heb. 5:9)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Fooled/Shorter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Drugs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Alcohol,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Sex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Pr. 1:10-19; 2:10ff; 10:27; 23:29-35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45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Peace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3:2b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 17-26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Isaiah 9:6; Eph.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2:11-21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078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87482942"/>
              </p:ext>
            </p:extLst>
          </p:nvPr>
        </p:nvGraphicFramePr>
        <p:xfrm>
          <a:off x="0" y="5"/>
          <a:ext cx="12192000" cy="68876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9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Rewards of Wisdom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(Christ- Col. 2:3)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solidFill>
                            <a:srgbClr val="FFFF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Conditional Promise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Dangers if You Reject Wisdom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79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Prolonged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3:2a, 16; 9:11;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6:68; 10:10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Obey God,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Honor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Parents </a:t>
                      </a:r>
                      <a:endParaRPr lang="en-US" sz="34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1:7-9;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Eph. 6:1f; Heb. 5:9)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Fooled/Shorter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Drugs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Alcohol,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Sex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Pr. 1:10-19; 2:10ff; 10:27; 23:29-35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45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Peace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3:2b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 17-26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Isaiah 9:6; Eph.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2:11-21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Reconciled in Christ, Pursue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(Acts 10:36, 48;   Mt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5:9; 1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</a:t>
                      </a:r>
                      <a:r>
                        <a:rPr lang="en-US" sz="34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3:11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033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6813154"/>
              </p:ext>
            </p:extLst>
          </p:nvPr>
        </p:nvGraphicFramePr>
        <p:xfrm>
          <a:off x="0" y="5"/>
          <a:ext cx="12192000" cy="6887675"/>
        </p:xfrm>
        <a:graphic>
          <a:graphicData uri="http://schemas.openxmlformats.org/drawingml/2006/table">
            <a:tbl>
              <a:tblPr firstRow="1" firstCol="1" bandRow="1">
                <a:tableStyleId>{073A0DAA-6AF3-43AB-8588-CEC1D06C72B9}</a:tableStyleId>
              </a:tblPr>
              <a:tblGrid>
                <a:gridCol w="4063130"/>
                <a:gridCol w="4064435"/>
                <a:gridCol w="4064435"/>
              </a:tblGrid>
              <a:tr h="1927136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Rewards of Wisdom </a:t>
                      </a:r>
                      <a:endParaRPr lang="en-US" sz="40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(Christ- Col. 2:3)</a:t>
                      </a:r>
                      <a:endParaRPr lang="en-US" sz="40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Conditional Promise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4000" b="0" dirty="0" smtClean="0">
                          <a:solidFill>
                            <a:srgbClr val="FF0000"/>
                          </a:solidFill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Dangers if You Reject Wisdom</a:t>
                      </a:r>
                      <a:endParaRPr lang="en-US" sz="4000" b="0" dirty="0">
                        <a:solidFill>
                          <a:srgbClr val="FF0000"/>
                        </a:solidFill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  <a:tr h="24798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Prolonged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Life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3:2a, 16; 9:11;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6:68; 10:10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Eph. 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2:7)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Fear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&amp; Obey God,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Honor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Parents </a:t>
                      </a:r>
                      <a:endParaRPr lang="en-US" sz="340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1:7-9;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Eph. 6:1f; Heb. 5:9)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Fooled/Shorter Life 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Drugs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Alcohol,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Sex 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Pr. 1:10-19; 2:10ff; 10:27; 23:29-35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</a:tr>
              <a:tr h="245105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Peace </a:t>
                      </a:r>
                      <a:endParaRPr lang="en-US" sz="3400" b="0" dirty="0" smtClean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3:2b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,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13, 17-26</a:t>
                      </a:r>
                      <a:r>
                        <a:rPr lang="en-US" sz="3400" b="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; 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Isaiah 9:6; Eph.</a:t>
                      </a:r>
                      <a:r>
                        <a:rPr lang="en-US" sz="3400" b="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2:11-21</a:t>
                      </a:r>
                      <a:r>
                        <a:rPr lang="en-US" sz="3400" b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  <a:endParaRPr lang="en-US" sz="3400" b="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Be Reconciled in Christ, Pursue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It (Acts 10:36, 48;   Mt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. 5:9; 1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Pet.</a:t>
                      </a:r>
                      <a:r>
                        <a:rPr lang="en-US" sz="34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3:11</a:t>
                      </a: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)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Tribulation, Worry</a:t>
                      </a: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(Proverbs 1:27ff; Matthew 6:34;</a:t>
                      </a:r>
                      <a:r>
                        <a:rPr lang="en-US" sz="3400" baseline="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              </a:t>
                      </a:r>
                      <a:r>
                        <a:rPr lang="en-US" sz="3400" dirty="0" smtClean="0">
                          <a:effectLst/>
                          <a:latin typeface="Tahoma" panose="020B0604030504040204" pitchFamily="34" charset="0"/>
                          <a:ea typeface="Tahoma" panose="020B0604030504040204" pitchFamily="34" charset="0"/>
                          <a:cs typeface="Tahoma" panose="020B0604030504040204" pitchFamily="34" charset="0"/>
                        </a:rPr>
                        <a:t>John 16:33)</a:t>
                      </a:r>
                      <a:endParaRPr lang="en-US" sz="3400" dirty="0">
                        <a:effectLst/>
                        <a:latin typeface="Tahoma" panose="020B0604030504040204" pitchFamily="34" charset="0"/>
                        <a:ea typeface="Tahoma" panose="020B0604030504040204" pitchFamily="34" charset="0"/>
                        <a:cs typeface="Tahoma" panose="020B0604030504040204" pitchFamily="34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5159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820</TotalTime>
  <Words>560</Words>
  <Application>Microsoft Office PowerPoint</Application>
  <PresentationFormat>Widescreen</PresentationFormat>
  <Paragraphs>86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Tahoma</vt:lpstr>
      <vt:lpstr>Office Theme</vt:lpstr>
      <vt:lpstr>Hymns for Worship at Woodmont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Hymns for Worship at Woodmont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Steven Locklair</dc:creator>
  <cp:lastModifiedBy>Steven Locklair</cp:lastModifiedBy>
  <cp:revision>14</cp:revision>
  <cp:lastPrinted>2018-08-05T13:21:13Z</cp:lastPrinted>
  <dcterms:created xsi:type="dcterms:W3CDTF">2018-08-05T03:55:35Z</dcterms:created>
  <dcterms:modified xsi:type="dcterms:W3CDTF">2018-08-05T17:35:36Z</dcterms:modified>
</cp:coreProperties>
</file>