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7" r:id="rId2"/>
    <p:sldId id="258" r:id="rId3"/>
    <p:sldId id="259" r:id="rId4"/>
    <p:sldId id="261" r:id="rId5"/>
    <p:sldId id="262" r:id="rId6"/>
    <p:sldId id="263" r:id="rId7"/>
    <p:sldId id="264" r:id="rId8"/>
    <p:sldId id="265" r:id="rId9"/>
    <p:sldId id="266" r:id="rId10"/>
    <p:sldId id="260" r:id="rId11"/>
    <p:sldId id="268" r:id="rId12"/>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12183"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3" cy="355083"/>
          </a:xfrm>
          <a:prstGeom prst="rect">
            <a:avLst/>
          </a:prstGeom>
        </p:spPr>
        <p:txBody>
          <a:bodyPr vert="horz" lIns="91440" tIns="45720" rIns="91440" bIns="45720" rtlCol="0"/>
          <a:lstStyle>
            <a:lvl1pPr algn="r">
              <a:defRPr sz="1200"/>
            </a:lvl1pPr>
          </a:lstStyle>
          <a:p>
            <a:fld id="{5BF6614C-43C5-4B93-AA17-1E535D6CECDE}" type="datetimeFigureOut">
              <a:rPr lang="en-US" smtClean="0"/>
              <a:t>9/1/2018</a:t>
            </a:fld>
            <a:endParaRPr lang="en-US"/>
          </a:p>
        </p:txBody>
      </p:sp>
      <p:sp>
        <p:nvSpPr>
          <p:cNvPr id="4" name="Footer Placeholder 3"/>
          <p:cNvSpPr>
            <a:spLocks noGrp="1"/>
          </p:cNvSpPr>
          <p:nvPr>
            <p:ph type="ftr" sz="quarter" idx="2"/>
          </p:nvPr>
        </p:nvSpPr>
        <p:spPr>
          <a:xfrm>
            <a:off x="1" y="6721994"/>
            <a:ext cx="3912183"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4"/>
            <a:ext cx="3912183" cy="355082"/>
          </a:xfrm>
          <a:prstGeom prst="rect">
            <a:avLst/>
          </a:prstGeom>
        </p:spPr>
        <p:txBody>
          <a:bodyPr vert="horz" lIns="91440" tIns="45720" rIns="91440" bIns="45720" rtlCol="0" anchor="b"/>
          <a:lstStyle>
            <a:lvl1pPr algn="r">
              <a:defRPr sz="1200"/>
            </a:lvl1pPr>
          </a:lstStyle>
          <a:p>
            <a:fld id="{15B5ACA2-997A-4C4D-9F72-CB5C30FAB8C8}" type="slidenum">
              <a:rPr lang="en-US" smtClean="0"/>
              <a:t>‹#›</a:t>
            </a:fld>
            <a:endParaRPr lang="en-US"/>
          </a:p>
        </p:txBody>
      </p:sp>
    </p:spTree>
    <p:extLst>
      <p:ext uri="{BB962C8B-B14F-4D97-AF65-F5344CB8AC3E}">
        <p14:creationId xmlns:p14="http://schemas.microsoft.com/office/powerpoint/2010/main" val="2186238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12183"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3" cy="355083"/>
          </a:xfrm>
          <a:prstGeom prst="rect">
            <a:avLst/>
          </a:prstGeom>
        </p:spPr>
        <p:txBody>
          <a:bodyPr vert="horz" lIns="91440" tIns="45720" rIns="91440" bIns="45720" rtlCol="0"/>
          <a:lstStyle>
            <a:lvl1pPr algn="r">
              <a:defRPr sz="1200"/>
            </a:lvl1pPr>
          </a:lstStyle>
          <a:p>
            <a:fld id="{495CA54A-E252-41CB-B65C-B542B4FE9BAE}" type="datetimeFigureOut">
              <a:rPr lang="en-US" smtClean="0"/>
              <a:t>9/1/2018</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3"/>
            <a:ext cx="7222490" cy="27865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721994"/>
            <a:ext cx="3912183"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4"/>
            <a:ext cx="3912183" cy="355082"/>
          </a:xfrm>
          <a:prstGeom prst="rect">
            <a:avLst/>
          </a:prstGeom>
        </p:spPr>
        <p:txBody>
          <a:bodyPr vert="horz" lIns="91440" tIns="45720" rIns="91440" bIns="45720" rtlCol="0" anchor="b"/>
          <a:lstStyle>
            <a:lvl1pPr algn="r">
              <a:defRPr sz="1200"/>
            </a:lvl1pPr>
          </a:lstStyle>
          <a:p>
            <a:fld id="{81D42B71-F5F3-4717-9C51-4F4E197EA92B}" type="slidenum">
              <a:rPr lang="en-US" smtClean="0"/>
              <a:t>‹#›</a:t>
            </a:fld>
            <a:endParaRPr lang="en-US"/>
          </a:p>
        </p:txBody>
      </p:sp>
    </p:spTree>
    <p:extLst>
      <p:ext uri="{BB962C8B-B14F-4D97-AF65-F5344CB8AC3E}">
        <p14:creationId xmlns:p14="http://schemas.microsoft.com/office/powerpoint/2010/main" val="187734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gateway.com/passage/?search=psalm+27%3A12&amp;version=NASB#fen-NASB-14298a"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What do you hate?  What is disgusting, morally repugnant,</a:t>
            </a:r>
            <a:r>
              <a:rPr lang="en-US" sz="1200" kern="1200" baseline="0" dirty="0" smtClean="0">
                <a:solidFill>
                  <a:schemeClr val="tx1"/>
                </a:solidFill>
                <a:latin typeface="+mn-lt"/>
                <a:ea typeface="+mn-ea"/>
                <a:cs typeface="+mn-cs"/>
              </a:rPr>
              <a:t> filthy, stinks to you?  (Bathroom smells, vomit, carcass, skunk, spoiled food, etc.)  You shouldn’t hate anybody or anything should you?  Love, love, love.  </a:t>
            </a:r>
            <a:r>
              <a:rPr lang="en-US" sz="1200" kern="1200" dirty="0" smtClean="0">
                <a:solidFill>
                  <a:schemeClr val="tx1"/>
                </a:solidFill>
                <a:latin typeface="+mn-lt"/>
                <a:ea typeface="+mn-ea"/>
                <a:cs typeface="+mn-cs"/>
              </a:rPr>
              <a:t>God hates sin; he hates every sin; he hates nothing but sin. Some thinks smell,</a:t>
            </a:r>
            <a:r>
              <a:rPr lang="en-US" sz="1200" kern="1200" baseline="0" dirty="0" smtClean="0">
                <a:solidFill>
                  <a:schemeClr val="tx1"/>
                </a:solidFill>
                <a:latin typeface="+mn-lt"/>
                <a:ea typeface="+mn-ea"/>
                <a:cs typeface="+mn-cs"/>
              </a:rPr>
              <a:t> bring a stench to his nostrils, &amp; </a:t>
            </a:r>
            <a:r>
              <a:rPr lang="en-US" sz="1200" kern="1200" dirty="0" smtClean="0">
                <a:solidFill>
                  <a:schemeClr val="tx1"/>
                </a:solidFill>
                <a:latin typeface="+mn-lt"/>
                <a:ea typeface="+mn-ea"/>
                <a:cs typeface="+mn-cs"/>
              </a:rPr>
              <a:t>disgusting &amp; despicable</a:t>
            </a:r>
            <a:r>
              <a:rPr lang="en-US" sz="1200" kern="1200" baseline="0" dirty="0" smtClean="0">
                <a:solidFill>
                  <a:schemeClr val="tx1"/>
                </a:solidFill>
                <a:latin typeface="+mn-lt"/>
                <a:ea typeface="+mn-ea"/>
                <a:cs typeface="+mn-cs"/>
              </a:rPr>
              <a:t> to him. He</a:t>
            </a:r>
            <a:r>
              <a:rPr lang="en-US" sz="1200" kern="1200" dirty="0" smtClean="0">
                <a:solidFill>
                  <a:schemeClr val="tx1"/>
                </a:solidFill>
                <a:latin typeface="+mn-lt"/>
                <a:ea typeface="+mn-ea"/>
                <a:cs typeface="+mn-cs"/>
              </a:rPr>
              <a:t> has revealed His feelings to mankind.  Read Proverbs 6:12-19 Whole body involved- eyes, feet, tongue, hands, fingers,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heart, feet,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 Men of Belial </a:t>
            </a:r>
            <a:r>
              <a:rPr lang="en-US" sz="1200" i="0" kern="1200" dirty="0" smtClean="0">
                <a:solidFill>
                  <a:schemeClr val="tx1"/>
                </a:solidFill>
                <a:latin typeface="+mn-lt"/>
                <a:ea typeface="+mn-ea"/>
                <a:cs typeface="+mn-cs"/>
              </a:rPr>
              <a:t>ruin to </a:t>
            </a:r>
            <a:r>
              <a:rPr lang="en-US" sz="1200" i="1" kern="1200" dirty="0" smtClean="0">
                <a:solidFill>
                  <a:schemeClr val="tx1"/>
                </a:solidFill>
                <a:latin typeface="+mn-lt"/>
                <a:ea typeface="+mn-ea"/>
                <a:cs typeface="+mn-cs"/>
              </a:rPr>
              <a:t>come suddenly,</a:t>
            </a:r>
            <a:r>
              <a:rPr lang="en-US" sz="1200" i="0" kern="1200" dirty="0" smtClean="0">
                <a:solidFill>
                  <a:schemeClr val="tx1"/>
                </a:solidFill>
                <a:latin typeface="+mn-lt"/>
                <a:ea typeface="+mn-ea"/>
                <a:cs typeface="+mn-cs"/>
              </a:rPr>
              <a:t> &amp; </a:t>
            </a:r>
            <a:r>
              <a:rPr lang="en-US" sz="1200" i="1" kern="1200" dirty="0" smtClean="0">
                <a:solidFill>
                  <a:schemeClr val="tx1"/>
                </a:solidFill>
                <a:latin typeface="+mn-lt"/>
                <a:ea typeface="+mn-ea"/>
                <a:cs typeface="+mn-cs"/>
              </a:rPr>
              <a:t>w/o remedy,</a:t>
            </a:r>
            <a:r>
              <a:rPr lang="en-US" sz="1200" i="0" kern="1200" dirty="0" smtClean="0">
                <a:solidFill>
                  <a:schemeClr val="tx1"/>
                </a:solidFill>
                <a:latin typeface="+mn-lt"/>
                <a:ea typeface="+mn-ea"/>
                <a:cs typeface="+mn-cs"/>
              </a:rPr>
              <a:t> because God hates their practices. </a:t>
            </a:r>
            <a:r>
              <a:rPr lang="en-US" sz="1200" i="0" u="sng" kern="1200" dirty="0" smtClean="0">
                <a:solidFill>
                  <a:schemeClr val="tx1"/>
                </a:solidFill>
                <a:latin typeface="+mn-lt"/>
                <a:ea typeface="+mn-ea"/>
                <a:cs typeface="+mn-cs"/>
              </a:rPr>
              <a:t>Pro_6:16. Easy to judge others,</a:t>
            </a:r>
            <a:r>
              <a:rPr lang="en-US" sz="1200" i="0" u="sng" kern="1200" baseline="0" dirty="0" smtClean="0">
                <a:solidFill>
                  <a:schemeClr val="tx1"/>
                </a:solidFill>
                <a:latin typeface="+mn-lt"/>
                <a:ea typeface="+mn-ea"/>
                <a:cs typeface="+mn-cs"/>
              </a:rPr>
              <a:t> but not ourselves by His standard, but we must hate the things that God hates &amp; especially when we see it in us.  Examine yourselves!</a:t>
            </a:r>
            <a:endParaRPr lang="en-US" dirty="0"/>
          </a:p>
        </p:txBody>
      </p:sp>
      <p:sp>
        <p:nvSpPr>
          <p:cNvPr id="4" name="Slide Number Placeholder 3"/>
          <p:cNvSpPr>
            <a:spLocks noGrp="1"/>
          </p:cNvSpPr>
          <p:nvPr>
            <p:ph type="sldNum" sz="quarter" idx="10"/>
          </p:nvPr>
        </p:nvSpPr>
        <p:spPr/>
        <p:txBody>
          <a:bodyPr/>
          <a:lstStyle/>
          <a:p>
            <a:fld id="{81D42B71-F5F3-4717-9C51-4F4E197EA92B}" type="slidenum">
              <a:rPr lang="en-US" smtClean="0"/>
              <a:t>2</a:t>
            </a:fld>
            <a:endParaRPr lang="en-US"/>
          </a:p>
        </p:txBody>
      </p:sp>
    </p:spTree>
    <p:extLst>
      <p:ext uri="{BB962C8B-B14F-4D97-AF65-F5344CB8AC3E}">
        <p14:creationId xmlns:p14="http://schemas.microsoft.com/office/powerpoint/2010/main" val="217844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hates haughty eyes.  Eyes are the window to the soul.</a:t>
            </a:r>
            <a:r>
              <a:rPr lang="en-US" baseline="0" dirty="0" smtClean="0"/>
              <a:t> “</a:t>
            </a:r>
            <a:r>
              <a:rPr lang="en-US" sz="1200" b="0" i="0" kern="1200" dirty="0" smtClean="0">
                <a:solidFill>
                  <a:schemeClr val="tx1"/>
                </a:solidFill>
                <a:effectLst/>
                <a:latin typeface="+mn-lt"/>
                <a:ea typeface="+mn-ea"/>
                <a:cs typeface="+mn-cs"/>
              </a:rPr>
              <a:t>There is a generation whose eyes are so lofty, and whose eyelids are lifted up disdainfully” They are arrogant.   They don’t seek</a:t>
            </a:r>
            <a:r>
              <a:rPr lang="en-US" sz="1200" b="0" i="0" kern="1200" baseline="0" dirty="0" smtClean="0">
                <a:solidFill>
                  <a:schemeClr val="tx1"/>
                </a:solidFill>
                <a:effectLst/>
                <a:latin typeface="+mn-lt"/>
                <a:ea typeface="+mn-ea"/>
                <a:cs typeface="+mn-cs"/>
              </a:rPr>
              <a:t> for God- all their thoughts are there is no God.  Like the Pharisees who trusted in themselves that they were righteous &amp; viewed others with contempt. Exalt themselves, condemn others.  “</a:t>
            </a:r>
            <a:r>
              <a:rPr lang="en-US" sz="1200" b="0" i="0" kern="1200" dirty="0" smtClean="0">
                <a:solidFill>
                  <a:schemeClr val="tx1"/>
                </a:solidFill>
                <a:effectLst/>
                <a:latin typeface="+mn-lt"/>
                <a:ea typeface="+mn-ea"/>
                <a:cs typeface="+mn-cs"/>
              </a:rPr>
              <a:t>For you save a humble people, but the haughty eyes you bring down”  God will bring them down, they will bow down &amp; confess Jesus is Lord in the end.</a:t>
            </a:r>
            <a:endParaRPr lang="en-US" dirty="0"/>
          </a:p>
        </p:txBody>
      </p:sp>
      <p:sp>
        <p:nvSpPr>
          <p:cNvPr id="4" name="Slide Number Placeholder 3"/>
          <p:cNvSpPr>
            <a:spLocks noGrp="1"/>
          </p:cNvSpPr>
          <p:nvPr>
            <p:ph type="sldNum" sz="quarter" idx="10"/>
          </p:nvPr>
        </p:nvSpPr>
        <p:spPr/>
        <p:txBody>
          <a:bodyPr/>
          <a:lstStyle/>
          <a:p>
            <a:fld id="{81D42B71-F5F3-4717-9C51-4F4E197EA92B}" type="slidenum">
              <a:rPr lang="en-US" smtClean="0"/>
              <a:t>3</a:t>
            </a:fld>
            <a:endParaRPr lang="en-US"/>
          </a:p>
        </p:txBody>
      </p:sp>
    </p:spTree>
    <p:extLst>
      <p:ext uri="{BB962C8B-B14F-4D97-AF65-F5344CB8AC3E}">
        <p14:creationId xmlns:p14="http://schemas.microsoft.com/office/powerpoint/2010/main" val="2666845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“Lying lips are an abomination to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but those who act faithfully are his delight” But everybody does it &amp; make a living off of it like politicians, lawyers, &amp; used car salesman, solicitors,</a:t>
            </a:r>
            <a:r>
              <a:rPr lang="en-US" sz="1200" b="0" i="0" kern="1200" baseline="0" dirty="0" smtClean="0">
                <a:solidFill>
                  <a:schemeClr val="tx1"/>
                </a:solidFill>
                <a:effectLst/>
                <a:latin typeface="+mn-lt"/>
                <a:ea typeface="+mn-ea"/>
                <a:cs typeface="+mn-cs"/>
              </a:rPr>
              <a:t> etc.</a:t>
            </a:r>
            <a:r>
              <a:rPr lang="en-US" sz="1200" b="0" i="0" kern="1200" dirty="0" smtClean="0">
                <a:solidFill>
                  <a:schemeClr val="tx1"/>
                </a:solidFill>
                <a:effectLst/>
                <a:latin typeface="+mn-lt"/>
                <a:ea typeface="+mn-ea"/>
                <a:cs typeface="+mn-cs"/>
              </a:rPr>
              <a:t>! Satan is a</a:t>
            </a:r>
            <a:r>
              <a:rPr lang="en-US" sz="1200" b="0" i="0" kern="1200" baseline="0" dirty="0" smtClean="0">
                <a:solidFill>
                  <a:schemeClr val="tx1"/>
                </a:solidFill>
                <a:effectLst/>
                <a:latin typeface="+mn-lt"/>
                <a:ea typeface="+mn-ea"/>
                <a:cs typeface="+mn-cs"/>
              </a:rPr>
              <a:t> liar &amp; the father of all lies since the beginning. God hates lies &amp;</a:t>
            </a:r>
            <a:r>
              <a:rPr lang="en-US" sz="1200" kern="1200" dirty="0" smtClean="0">
                <a:solidFill>
                  <a:schemeClr val="tx1"/>
                </a:solidFill>
                <a:latin typeface="+mn-lt"/>
                <a:ea typeface="+mn-ea"/>
                <a:cs typeface="+mn-cs"/>
              </a:rPr>
              <a:t> whatever apparent advantage comes from it. If we lie for personal gain, get out of trouble, from weakness, false teaching, He hates it.  The abomination not in motive, but the lie itself.  Liars</a:t>
            </a:r>
            <a:r>
              <a:rPr lang="en-US" sz="1200" kern="1200" baseline="0" dirty="0" smtClean="0">
                <a:solidFill>
                  <a:schemeClr val="tx1"/>
                </a:solidFill>
                <a:latin typeface="+mn-lt"/>
                <a:ea typeface="+mn-ea"/>
                <a:cs typeface="+mn-cs"/>
              </a:rPr>
              <a:t> listen to and are deceived by liars.  “</a:t>
            </a:r>
            <a:r>
              <a:rPr lang="en-US" sz="1200" b="0" i="0" kern="1200" dirty="0" smtClean="0">
                <a:solidFill>
                  <a:schemeClr val="tx1"/>
                </a:solidFill>
                <a:effectLst/>
                <a:latin typeface="+mn-lt"/>
                <a:ea typeface="+mn-ea"/>
                <a:cs typeface="+mn-cs"/>
              </a:rPr>
              <a:t>An evildoer listens to wicked lips, &amp; a liar gives ear to a mischievous tongue” They won’t get away with it-</a:t>
            </a:r>
            <a:r>
              <a:rPr lang="en-US" sz="1200" kern="1200" dirty="0" smtClean="0">
                <a:solidFill>
                  <a:schemeClr val="tx1"/>
                </a:solidFill>
                <a:latin typeface="+mn-lt"/>
                <a:ea typeface="+mn-ea"/>
                <a:cs typeface="+mn-cs"/>
              </a:rPr>
              <a:t>God will punish the liar in hell</a:t>
            </a:r>
            <a:r>
              <a:rPr lang="en-US" sz="1200" kern="1200" baseline="0" dirty="0" smtClean="0">
                <a:solidFill>
                  <a:schemeClr val="tx1"/>
                </a:solidFill>
                <a:latin typeface="+mn-lt"/>
                <a:ea typeface="+mn-ea"/>
                <a:cs typeface="+mn-cs"/>
              </a:rPr>
              <a:t> (Pr. 19:5, 9; Rev. 21:8).  All liars will have their part in the lake that burns with firestone.  “Let God be found true though every man be a liar” (Rom. 3:4). God hates every lie, don’t ever say that at least it did some good in the end.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1D42B71-F5F3-4717-9C51-4F4E197EA92B}" type="slidenum">
              <a:rPr lang="en-US" smtClean="0"/>
              <a:t>4</a:t>
            </a:fld>
            <a:endParaRPr lang="en-US"/>
          </a:p>
        </p:txBody>
      </p:sp>
    </p:spTree>
    <p:extLst>
      <p:ext uri="{BB962C8B-B14F-4D97-AF65-F5344CB8AC3E}">
        <p14:creationId xmlns:p14="http://schemas.microsoft.com/office/powerpoint/2010/main" val="1514932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“Thou shalt</a:t>
            </a:r>
            <a:r>
              <a:rPr lang="en-US" baseline="0" dirty="0" smtClean="0"/>
              <a:t> not kill” &amp; God killed all those innocent people in Canaan didn’t He?  Should be translated murder.  Killed in accidents, self-defense, etc.  God gave them plenty of time to repent &amp; they refused.  It was because of their wickedness that Israel was able to go into the promised land.  Manasseh m</a:t>
            </a:r>
            <a:r>
              <a:rPr lang="en-US" sz="1200" b="0" i="0" kern="1200" dirty="0" smtClean="0">
                <a:solidFill>
                  <a:schemeClr val="tx1"/>
                </a:solidFill>
                <a:effectLst/>
                <a:latin typeface="+mn-lt"/>
                <a:ea typeface="+mn-ea"/>
                <a:cs typeface="+mn-cs"/>
              </a:rPr>
              <a:t>ade his son pass through the fire, practiced witchcraft and used divination, and dealt with mediums and </a:t>
            </a:r>
            <a:r>
              <a:rPr lang="en-US" sz="1200" b="0" i="0" kern="1200" dirty="0" err="1" smtClean="0">
                <a:solidFill>
                  <a:schemeClr val="tx1"/>
                </a:solidFill>
                <a:effectLst/>
                <a:latin typeface="+mn-lt"/>
                <a:ea typeface="+mn-ea"/>
                <a:cs typeface="+mn-cs"/>
              </a:rPr>
              <a:t>spiritists</a:t>
            </a:r>
            <a:r>
              <a:rPr lang="en-US" sz="1200" b="0" i="0" kern="1200" dirty="0" smtClean="0">
                <a:solidFill>
                  <a:schemeClr val="tx1"/>
                </a:solidFill>
                <a:effectLst/>
                <a:latin typeface="+mn-lt"/>
                <a:ea typeface="+mn-ea"/>
                <a:cs typeface="+mn-cs"/>
              </a:rPr>
              <a:t>. He did much evil in the sight of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provoking </a:t>
            </a:r>
            <a:r>
              <a:rPr lang="en-US" sz="1200" b="0" i="1" kern="1200" dirty="0" smtClean="0">
                <a:solidFill>
                  <a:schemeClr val="tx1"/>
                </a:solidFill>
                <a:effectLst/>
                <a:latin typeface="+mn-lt"/>
                <a:ea typeface="+mn-ea"/>
                <a:cs typeface="+mn-cs"/>
              </a:rPr>
              <a:t>Him to anger</a:t>
            </a:r>
            <a:r>
              <a:rPr lang="en-US" sz="1200" b="0" i="0" kern="1200" dirty="0" smtClean="0">
                <a:solidFill>
                  <a:schemeClr val="tx1"/>
                </a:solidFill>
                <a:effectLst/>
                <a:latin typeface="+mn-lt"/>
                <a:ea typeface="+mn-ea"/>
                <a:cs typeface="+mn-cs"/>
              </a:rPr>
              <a:t>. Judah punished “for the innocent blood which he shed, for he filled Jerusalem with innocent blood; and the </a:t>
            </a:r>
            <a:r>
              <a:rPr lang="en-US" sz="1200" b="0" i="0" kern="1200" cap="small" dirty="0" smtClean="0">
                <a:solidFill>
                  <a:schemeClr val="tx1"/>
                </a:solidFill>
                <a:effectLst/>
                <a:latin typeface="+mn-lt"/>
                <a:ea typeface="+mn-ea"/>
                <a:cs typeface="+mn-cs"/>
              </a:rPr>
              <a:t>Lord</a:t>
            </a:r>
            <a:r>
              <a:rPr lang="en-US" sz="1200" b="0" i="0" kern="1200" dirty="0" smtClean="0">
                <a:solidFill>
                  <a:schemeClr val="tx1"/>
                </a:solidFill>
                <a:effectLst/>
                <a:latin typeface="+mn-lt"/>
                <a:ea typeface="+mn-ea"/>
                <a:cs typeface="+mn-cs"/>
              </a:rPr>
              <a:t> would not forgive” (2 Kgs 24:4). God will avenge the blood of the innocent from righteous Abel on down to all the prophets, apostles, brethren martyred for Christ.</a:t>
            </a:r>
            <a:endParaRPr lang="en-US" dirty="0"/>
          </a:p>
        </p:txBody>
      </p:sp>
      <p:sp>
        <p:nvSpPr>
          <p:cNvPr id="4" name="Slide Number Placeholder 3"/>
          <p:cNvSpPr>
            <a:spLocks noGrp="1"/>
          </p:cNvSpPr>
          <p:nvPr>
            <p:ph type="sldNum" sz="quarter" idx="10"/>
          </p:nvPr>
        </p:nvSpPr>
        <p:spPr/>
        <p:txBody>
          <a:bodyPr/>
          <a:lstStyle/>
          <a:p>
            <a:fld id="{81D42B71-F5F3-4717-9C51-4F4E197EA92B}" type="slidenum">
              <a:rPr lang="en-US" smtClean="0"/>
              <a:t>5</a:t>
            </a:fld>
            <a:endParaRPr lang="en-US"/>
          </a:p>
        </p:txBody>
      </p:sp>
    </p:spTree>
    <p:extLst>
      <p:ext uri="{BB962C8B-B14F-4D97-AF65-F5344CB8AC3E}">
        <p14:creationId xmlns:p14="http://schemas.microsoft.com/office/powerpoint/2010/main" val="1011195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wicked plots against the righteous And gnashes at him with his teeth.  Haman plotted</a:t>
            </a:r>
            <a:r>
              <a:rPr lang="en-US" sz="1200" b="0" i="0" kern="1200" baseline="0" dirty="0" smtClean="0">
                <a:solidFill>
                  <a:schemeClr val="tx1"/>
                </a:solidFill>
                <a:effectLst/>
                <a:latin typeface="+mn-lt"/>
                <a:ea typeface="+mn-ea"/>
                <a:cs typeface="+mn-cs"/>
              </a:rPr>
              <a:t> to exterminate all the Jews because one Jew Mordecai refused to </a:t>
            </a:r>
            <a:r>
              <a:rPr lang="en-US" sz="1200" b="0" i="0" kern="1200" baseline="0" dirty="0" err="1" smtClean="0">
                <a:solidFill>
                  <a:schemeClr val="tx1"/>
                </a:solidFill>
                <a:effectLst/>
                <a:latin typeface="+mn-lt"/>
                <a:ea typeface="+mn-ea"/>
                <a:cs typeface="+mn-cs"/>
              </a:rPr>
              <a:t>bown</a:t>
            </a:r>
            <a:r>
              <a:rPr lang="en-US" sz="1200" b="0" i="0" kern="1200" baseline="0" dirty="0" smtClean="0">
                <a:solidFill>
                  <a:schemeClr val="tx1"/>
                </a:solidFill>
                <a:effectLst/>
                <a:latin typeface="+mn-lt"/>
                <a:ea typeface="+mn-ea"/>
                <a:cs typeface="+mn-cs"/>
              </a:rPr>
              <a:t> down to him because it would have violated God’s command for Mordecai to do so.  Haman has the king sign a decree for all these people to be destroyed because they refuse to obey the king’s laws and bribes him with putting a lot of money into the treasury from the booty of his victims.  How cold blooded is that?   But God hates those who devise wickedness and he is hung on the same gallows that he wanted Mordecai hung on.  </a:t>
            </a:r>
            <a:endParaRPr lang="en-US" dirty="0"/>
          </a:p>
        </p:txBody>
      </p:sp>
      <p:sp>
        <p:nvSpPr>
          <p:cNvPr id="4" name="Slide Number Placeholder 3"/>
          <p:cNvSpPr>
            <a:spLocks noGrp="1"/>
          </p:cNvSpPr>
          <p:nvPr>
            <p:ph type="sldNum" sz="quarter" idx="10"/>
          </p:nvPr>
        </p:nvSpPr>
        <p:spPr/>
        <p:txBody>
          <a:bodyPr/>
          <a:lstStyle/>
          <a:p>
            <a:fld id="{81D42B71-F5F3-4717-9C51-4F4E197EA92B}" type="slidenum">
              <a:rPr lang="en-US" smtClean="0"/>
              <a:t>6</a:t>
            </a:fld>
            <a:endParaRPr lang="en-US"/>
          </a:p>
        </p:txBody>
      </p:sp>
    </p:spTree>
    <p:extLst>
      <p:ext uri="{BB962C8B-B14F-4D97-AF65-F5344CB8AC3E}">
        <p14:creationId xmlns:p14="http://schemas.microsoft.com/office/powerpoint/2010/main" val="4102639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To run to mischief" is to carry out without delay what has already been devised in the heart. The chief priests &amp; elders were swift to do</a:t>
            </a:r>
            <a:r>
              <a:rPr lang="en-US" sz="1200" kern="1200" baseline="0" dirty="0" smtClean="0">
                <a:solidFill>
                  <a:schemeClr val="tx1"/>
                </a:solidFill>
                <a:latin typeface="+mn-lt"/>
                <a:ea typeface="+mn-ea"/>
                <a:cs typeface="+mn-cs"/>
              </a:rPr>
              <a:t> what they devised in their heart to Jesus. </a:t>
            </a:r>
            <a:r>
              <a:rPr lang="en-US" sz="1200" kern="1200" dirty="0" smtClean="0">
                <a:solidFill>
                  <a:schemeClr val="tx1"/>
                </a:solidFill>
                <a:latin typeface="+mn-lt"/>
                <a:ea typeface="+mn-ea"/>
                <a:cs typeface="+mn-cs"/>
              </a:rPr>
              <a:t>It implies more than falling or sliding into sin, which is common to all.  When</a:t>
            </a:r>
            <a:r>
              <a:rPr lang="en-US" sz="1200" kern="1200" baseline="0" dirty="0" smtClean="0">
                <a:solidFill>
                  <a:schemeClr val="tx1"/>
                </a:solidFill>
                <a:latin typeface="+mn-lt"/>
                <a:ea typeface="+mn-ea"/>
                <a:cs typeface="+mn-cs"/>
              </a:rPr>
              <a:t> Paul became a traitor to their cause of Judaism, Jews made an oath that they would not eat or drink until Paul was killed but it was found out by his nephew and he escaped the 40 Jews who were going to ambush him. </a:t>
            </a:r>
            <a:endParaRPr lang="en-US" dirty="0"/>
          </a:p>
        </p:txBody>
      </p:sp>
      <p:sp>
        <p:nvSpPr>
          <p:cNvPr id="4" name="Slide Number Placeholder 3"/>
          <p:cNvSpPr>
            <a:spLocks noGrp="1"/>
          </p:cNvSpPr>
          <p:nvPr>
            <p:ph type="sldNum" sz="quarter" idx="10"/>
          </p:nvPr>
        </p:nvSpPr>
        <p:spPr/>
        <p:txBody>
          <a:bodyPr/>
          <a:lstStyle/>
          <a:p>
            <a:fld id="{81D42B71-F5F3-4717-9C51-4F4E197EA92B}" type="slidenum">
              <a:rPr lang="en-US" smtClean="0"/>
              <a:t>7</a:t>
            </a:fld>
            <a:endParaRPr lang="en-US"/>
          </a:p>
        </p:txBody>
      </p:sp>
    </p:spTree>
    <p:extLst>
      <p:ext uri="{BB962C8B-B14F-4D97-AF65-F5344CB8AC3E}">
        <p14:creationId xmlns:p14="http://schemas.microsoft.com/office/powerpoint/2010/main" val="2942802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Perjury may be employed, not only in ruining the innocent, but also in defending the guilty. David said, </a:t>
            </a:r>
            <a:r>
              <a:rPr lang="en-US" sz="1200" b="0" i="0" kern="1200" dirty="0" smtClean="0">
                <a:solidFill>
                  <a:schemeClr val="tx1"/>
                </a:solidFill>
                <a:effectLst/>
                <a:latin typeface="+mn-lt"/>
                <a:ea typeface="+mn-ea"/>
                <a:cs typeface="+mn-cs"/>
              </a:rPr>
              <a:t>Do not deliver me over to the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a"/>
              </a:rPr>
              <a:t>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desire of my adversaries,</a:t>
            </a:r>
            <a:r>
              <a:rPr lang="en-US" dirty="0" smtClean="0"/>
              <a:t/>
            </a:r>
            <a:br>
              <a:rPr lang="en-US" dirty="0" smtClean="0"/>
            </a:br>
            <a:r>
              <a:rPr lang="en-US" sz="1200" b="0" i="0" kern="1200" dirty="0" smtClean="0">
                <a:solidFill>
                  <a:schemeClr val="tx1"/>
                </a:solidFill>
                <a:effectLst/>
                <a:latin typeface="+mn-lt"/>
                <a:ea typeface="+mn-ea"/>
                <a:cs typeface="+mn-cs"/>
              </a:rPr>
              <a:t>For false witnesses have risen against me, And such as breathe out violence.  False witnesses rose</a:t>
            </a:r>
            <a:r>
              <a:rPr lang="en-US" sz="1200" b="0" i="0" kern="1200" baseline="0" dirty="0" smtClean="0">
                <a:solidFill>
                  <a:schemeClr val="tx1"/>
                </a:solidFill>
                <a:effectLst/>
                <a:latin typeface="+mn-lt"/>
                <a:ea typeface="+mn-ea"/>
                <a:cs typeface="+mn-cs"/>
              </a:rPr>
              <a:t> up against Jesus &amp; said “destroy the temple of God &amp; raise it up in 3 days” He was talking about the temple of His body.  </a:t>
            </a:r>
            <a:r>
              <a:rPr lang="en-US" sz="1200" kern="1200" dirty="0" smtClean="0">
                <a:solidFill>
                  <a:schemeClr val="tx1"/>
                </a:solidFill>
                <a:latin typeface="+mn-lt"/>
                <a:ea typeface="+mn-ea"/>
                <a:cs typeface="+mn-cs"/>
              </a:rPr>
              <a:t>Stephen’s trial similar. Purpose to silence a true-speaking tongue by death; the same base employment of false witnesses (speaks against the temple &amp; against the holy</a:t>
            </a:r>
            <a:r>
              <a:rPr lang="en-US" sz="1200" kern="1200" baseline="0" dirty="0" smtClean="0">
                <a:solidFill>
                  <a:schemeClr val="tx1"/>
                </a:solidFill>
                <a:latin typeface="+mn-lt"/>
                <a:ea typeface="+mn-ea"/>
                <a:cs typeface="+mn-cs"/>
              </a:rPr>
              <a:t> place stir up hatred towards them)</a:t>
            </a:r>
            <a:r>
              <a:rPr lang="en-US" sz="1200" kern="1200" dirty="0" smtClean="0">
                <a:solidFill>
                  <a:schemeClr val="tx1"/>
                </a:solidFill>
                <a:latin typeface="+mn-lt"/>
                <a:ea typeface="+mn-ea"/>
                <a:cs typeface="+mn-cs"/>
              </a:rPr>
              <a:t>; the same wresting of good words into criminal acts; and the same meekness and patience unto death in the righteous martyrs. </a:t>
            </a:r>
            <a:endParaRPr lang="en-US" dirty="0"/>
          </a:p>
        </p:txBody>
      </p:sp>
      <p:sp>
        <p:nvSpPr>
          <p:cNvPr id="4" name="Slide Number Placeholder 3"/>
          <p:cNvSpPr>
            <a:spLocks noGrp="1"/>
          </p:cNvSpPr>
          <p:nvPr>
            <p:ph type="sldNum" sz="quarter" idx="10"/>
          </p:nvPr>
        </p:nvSpPr>
        <p:spPr/>
        <p:txBody>
          <a:bodyPr/>
          <a:lstStyle/>
          <a:p>
            <a:fld id="{81D42B71-F5F3-4717-9C51-4F4E197EA92B}" type="slidenum">
              <a:rPr lang="en-US" smtClean="0"/>
              <a:t>8</a:t>
            </a:fld>
            <a:endParaRPr lang="en-US"/>
          </a:p>
        </p:txBody>
      </p:sp>
    </p:spTree>
    <p:extLst>
      <p:ext uri="{BB962C8B-B14F-4D97-AF65-F5344CB8AC3E}">
        <p14:creationId xmlns:p14="http://schemas.microsoft.com/office/powerpoint/2010/main" val="1109220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God</a:t>
            </a:r>
            <a:r>
              <a:rPr lang="en-US" baseline="0" dirty="0" smtClean="0"/>
              <a:t> hates these things and 7 are an abomination to Him, especially sowing strife among brethren.  God gives all these warnings about false teachers, work secretly behind closed doors, seduce many to follow after them not the Lord by telling them what they want to hear.  Mark and avoid those who cause divisions and offenses contrary to the doctrine of Christ.  God hates those who divide brethren over their personal opinions, pet projects, transgressing God’s word to please people and live in the lap of luxury.  </a:t>
            </a:r>
            <a:endParaRPr lang="en-US" dirty="0"/>
          </a:p>
        </p:txBody>
      </p:sp>
      <p:sp>
        <p:nvSpPr>
          <p:cNvPr id="4" name="Slide Number Placeholder 3"/>
          <p:cNvSpPr>
            <a:spLocks noGrp="1"/>
          </p:cNvSpPr>
          <p:nvPr>
            <p:ph type="sldNum" sz="quarter" idx="10"/>
          </p:nvPr>
        </p:nvSpPr>
        <p:spPr/>
        <p:txBody>
          <a:bodyPr/>
          <a:lstStyle/>
          <a:p>
            <a:fld id="{81D42B71-F5F3-4717-9C51-4F4E197EA92B}" type="slidenum">
              <a:rPr lang="en-US" smtClean="0"/>
              <a:t>9</a:t>
            </a:fld>
            <a:endParaRPr lang="en-US"/>
          </a:p>
        </p:txBody>
      </p:sp>
    </p:spTree>
    <p:extLst>
      <p:ext uri="{BB962C8B-B14F-4D97-AF65-F5344CB8AC3E}">
        <p14:creationId xmlns:p14="http://schemas.microsoft.com/office/powerpoint/2010/main" val="1485015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knee</a:t>
            </a:r>
            <a:r>
              <a:rPr lang="en-US" baseline="0" dirty="0" smtClean="0"/>
              <a:t> will bow &amp; tongue confess- Jesus is Lord!  Too late for many.  Using their body- God created-His purpose-used it for evil. God punish them in hell.  But unlike unmerciful Haman, God is just &amp; sent His Son to die to pay the penalty for sins so that people could be reconciled to Him and start using every part of the body for good and for His holy purposes.  If you need to obey the gospel do it now! </a:t>
            </a:r>
            <a:endParaRPr lang="en-US" dirty="0"/>
          </a:p>
        </p:txBody>
      </p:sp>
      <p:sp>
        <p:nvSpPr>
          <p:cNvPr id="4" name="Slide Number Placeholder 3"/>
          <p:cNvSpPr>
            <a:spLocks noGrp="1"/>
          </p:cNvSpPr>
          <p:nvPr>
            <p:ph type="sldNum" sz="quarter" idx="10"/>
          </p:nvPr>
        </p:nvSpPr>
        <p:spPr/>
        <p:txBody>
          <a:bodyPr/>
          <a:lstStyle/>
          <a:p>
            <a:fld id="{81D42B71-F5F3-4717-9C51-4F4E197EA92B}" type="slidenum">
              <a:rPr lang="en-US" smtClean="0"/>
              <a:t>10</a:t>
            </a:fld>
            <a:endParaRPr lang="en-US"/>
          </a:p>
        </p:txBody>
      </p:sp>
    </p:spTree>
    <p:extLst>
      <p:ext uri="{BB962C8B-B14F-4D97-AF65-F5344CB8AC3E}">
        <p14:creationId xmlns:p14="http://schemas.microsoft.com/office/powerpoint/2010/main" val="1465003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FCFBA8-B7AA-4C2E-8D0B-8F00BF4EAF77}"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BA210-4113-4F9C-8E3E-4AD5EEA70881}" type="slidenum">
              <a:rPr lang="en-US" smtClean="0"/>
              <a:t>‹#›</a:t>
            </a:fld>
            <a:endParaRPr lang="en-US"/>
          </a:p>
        </p:txBody>
      </p:sp>
    </p:spTree>
    <p:extLst>
      <p:ext uri="{BB962C8B-B14F-4D97-AF65-F5344CB8AC3E}">
        <p14:creationId xmlns:p14="http://schemas.microsoft.com/office/powerpoint/2010/main" val="3791669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CFBA8-B7AA-4C2E-8D0B-8F00BF4EAF77}"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BA210-4113-4F9C-8E3E-4AD5EEA70881}" type="slidenum">
              <a:rPr lang="en-US" smtClean="0"/>
              <a:t>‹#›</a:t>
            </a:fld>
            <a:endParaRPr lang="en-US"/>
          </a:p>
        </p:txBody>
      </p:sp>
    </p:spTree>
    <p:extLst>
      <p:ext uri="{BB962C8B-B14F-4D97-AF65-F5344CB8AC3E}">
        <p14:creationId xmlns:p14="http://schemas.microsoft.com/office/powerpoint/2010/main" val="105705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CFBA8-B7AA-4C2E-8D0B-8F00BF4EAF77}"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BA210-4113-4F9C-8E3E-4AD5EEA70881}" type="slidenum">
              <a:rPr lang="en-US" smtClean="0"/>
              <a:t>‹#›</a:t>
            </a:fld>
            <a:endParaRPr lang="en-US"/>
          </a:p>
        </p:txBody>
      </p:sp>
    </p:spTree>
    <p:extLst>
      <p:ext uri="{BB962C8B-B14F-4D97-AF65-F5344CB8AC3E}">
        <p14:creationId xmlns:p14="http://schemas.microsoft.com/office/powerpoint/2010/main" val="231242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CFBA8-B7AA-4C2E-8D0B-8F00BF4EAF77}"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BA210-4113-4F9C-8E3E-4AD5EEA70881}" type="slidenum">
              <a:rPr lang="en-US" smtClean="0"/>
              <a:t>‹#›</a:t>
            </a:fld>
            <a:endParaRPr lang="en-US"/>
          </a:p>
        </p:txBody>
      </p:sp>
    </p:spTree>
    <p:extLst>
      <p:ext uri="{BB962C8B-B14F-4D97-AF65-F5344CB8AC3E}">
        <p14:creationId xmlns:p14="http://schemas.microsoft.com/office/powerpoint/2010/main" val="3029119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CFBA8-B7AA-4C2E-8D0B-8F00BF4EAF77}"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BA210-4113-4F9C-8E3E-4AD5EEA70881}" type="slidenum">
              <a:rPr lang="en-US" smtClean="0"/>
              <a:t>‹#›</a:t>
            </a:fld>
            <a:endParaRPr lang="en-US"/>
          </a:p>
        </p:txBody>
      </p:sp>
    </p:spTree>
    <p:extLst>
      <p:ext uri="{BB962C8B-B14F-4D97-AF65-F5344CB8AC3E}">
        <p14:creationId xmlns:p14="http://schemas.microsoft.com/office/powerpoint/2010/main" val="288160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FCFBA8-B7AA-4C2E-8D0B-8F00BF4EAF77}"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BA210-4113-4F9C-8E3E-4AD5EEA70881}" type="slidenum">
              <a:rPr lang="en-US" smtClean="0"/>
              <a:t>‹#›</a:t>
            </a:fld>
            <a:endParaRPr lang="en-US"/>
          </a:p>
        </p:txBody>
      </p:sp>
    </p:spTree>
    <p:extLst>
      <p:ext uri="{BB962C8B-B14F-4D97-AF65-F5344CB8AC3E}">
        <p14:creationId xmlns:p14="http://schemas.microsoft.com/office/powerpoint/2010/main" val="2893098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FCFBA8-B7AA-4C2E-8D0B-8F00BF4EAF77}"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BA210-4113-4F9C-8E3E-4AD5EEA70881}" type="slidenum">
              <a:rPr lang="en-US" smtClean="0"/>
              <a:t>‹#›</a:t>
            </a:fld>
            <a:endParaRPr lang="en-US"/>
          </a:p>
        </p:txBody>
      </p:sp>
    </p:spTree>
    <p:extLst>
      <p:ext uri="{BB962C8B-B14F-4D97-AF65-F5344CB8AC3E}">
        <p14:creationId xmlns:p14="http://schemas.microsoft.com/office/powerpoint/2010/main" val="397702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CFBA8-B7AA-4C2E-8D0B-8F00BF4EAF77}"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BA210-4113-4F9C-8E3E-4AD5EEA70881}" type="slidenum">
              <a:rPr lang="en-US" smtClean="0"/>
              <a:t>‹#›</a:t>
            </a:fld>
            <a:endParaRPr lang="en-US"/>
          </a:p>
        </p:txBody>
      </p:sp>
    </p:spTree>
    <p:extLst>
      <p:ext uri="{BB962C8B-B14F-4D97-AF65-F5344CB8AC3E}">
        <p14:creationId xmlns:p14="http://schemas.microsoft.com/office/powerpoint/2010/main" val="345275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CFBA8-B7AA-4C2E-8D0B-8F00BF4EAF77}"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BA210-4113-4F9C-8E3E-4AD5EEA70881}" type="slidenum">
              <a:rPr lang="en-US" smtClean="0"/>
              <a:t>‹#›</a:t>
            </a:fld>
            <a:endParaRPr lang="en-US"/>
          </a:p>
        </p:txBody>
      </p:sp>
    </p:spTree>
    <p:extLst>
      <p:ext uri="{BB962C8B-B14F-4D97-AF65-F5344CB8AC3E}">
        <p14:creationId xmlns:p14="http://schemas.microsoft.com/office/powerpoint/2010/main" val="608053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CFBA8-B7AA-4C2E-8D0B-8F00BF4EAF77}"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BA210-4113-4F9C-8E3E-4AD5EEA70881}" type="slidenum">
              <a:rPr lang="en-US" smtClean="0"/>
              <a:t>‹#›</a:t>
            </a:fld>
            <a:endParaRPr lang="en-US"/>
          </a:p>
        </p:txBody>
      </p:sp>
    </p:spTree>
    <p:extLst>
      <p:ext uri="{BB962C8B-B14F-4D97-AF65-F5344CB8AC3E}">
        <p14:creationId xmlns:p14="http://schemas.microsoft.com/office/powerpoint/2010/main" val="94590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CFBA8-B7AA-4C2E-8D0B-8F00BF4EAF77}"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BA210-4113-4F9C-8E3E-4AD5EEA70881}" type="slidenum">
              <a:rPr lang="en-US" smtClean="0"/>
              <a:t>‹#›</a:t>
            </a:fld>
            <a:endParaRPr lang="en-US"/>
          </a:p>
        </p:txBody>
      </p:sp>
    </p:spTree>
    <p:extLst>
      <p:ext uri="{BB962C8B-B14F-4D97-AF65-F5344CB8AC3E}">
        <p14:creationId xmlns:p14="http://schemas.microsoft.com/office/powerpoint/2010/main" val="281381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CFBA8-B7AA-4C2E-8D0B-8F00BF4EAF77}"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BA210-4113-4F9C-8E3E-4AD5EEA70881}" type="slidenum">
              <a:rPr lang="en-US" smtClean="0"/>
              <a:t>‹#›</a:t>
            </a:fld>
            <a:endParaRPr lang="en-US"/>
          </a:p>
        </p:txBody>
      </p:sp>
    </p:spTree>
    <p:extLst>
      <p:ext uri="{BB962C8B-B14F-4D97-AF65-F5344CB8AC3E}">
        <p14:creationId xmlns:p14="http://schemas.microsoft.com/office/powerpoint/2010/main" val="482732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 Hallelujah Praise Jehovah</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110s- I Will Call upon the Lord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166- He Loved Me So</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436- I’ll Fly Away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319- Only a Step</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46955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53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exalt yourself above others or humble yourself?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one who tells lies or always tells the truth?</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a killer of the innocent or protector of them?</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devising wickedness in your heart or charity?</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your feet eager to do evil or good?</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Would you lie on the witness stand or tell the truth?</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a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strifemaker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or a peacemaker?</a:t>
            </a:r>
          </a:p>
          <a:p>
            <a:pPr marL="0" indent="0">
              <a:buNone/>
            </a:pPr>
            <a:endParaRPr lang="en-US" sz="3600" dirty="0" smtClean="0">
              <a:solidFill>
                <a:schemeClr val="bg1"/>
              </a:solidFill>
            </a:endParaRPr>
          </a:p>
          <a:p>
            <a:pPr marL="0" indent="0">
              <a:buNone/>
            </a:pPr>
            <a:endParaRPr lang="en-US" sz="3600" dirty="0" smtClean="0">
              <a:solidFill>
                <a:schemeClr val="bg1"/>
              </a:solidFill>
            </a:endParaRPr>
          </a:p>
          <a:p>
            <a:pPr marL="0" indent="0">
              <a:buNone/>
            </a:pPr>
            <a:endParaRPr lang="en-US" sz="3600" dirty="0" smtClean="0">
              <a:solidFill>
                <a:schemeClr val="bg1"/>
              </a:solidFill>
            </a:endParaRPr>
          </a:p>
          <a:p>
            <a:pPr marL="0" indent="0">
              <a:buNone/>
            </a:pPr>
            <a:endParaRPr lang="en-US" sz="3600" dirty="0" smtClean="0">
              <a:solidFill>
                <a:schemeClr val="bg1"/>
              </a:solidFill>
            </a:endParaRPr>
          </a:p>
          <a:p>
            <a:pPr marL="0" indent="0">
              <a:buNone/>
            </a:pPr>
            <a:endParaRPr lang="en-US" sz="3600" dirty="0" smtClean="0">
              <a:solidFill>
                <a:schemeClr val="bg1"/>
              </a:solidFill>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190469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 Hallelujah Praise Jehovah</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110s- I Will Call upon the Lord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166- He Loved Me So</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436- I’ll Fly Away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319- Only a Step</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5985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7 Things God ha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901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455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Things that God Hates (Proverbs 6:12-19)</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Haughty Eyes (Pr. 30:13; Ps. 10:4; 18:27; Luke 18:9ff)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742950" indent="-742950">
              <a:buAutoNum type="arabicPeriod"/>
            </a:pPr>
            <a:endParaRPr lang="en-US" sz="3600" dirty="0">
              <a:solidFill>
                <a:schemeClr val="bg1"/>
              </a:solidFill>
            </a:endParaRPr>
          </a:p>
        </p:txBody>
      </p:sp>
    </p:spTree>
    <p:extLst>
      <p:ext uri="{BB962C8B-B14F-4D97-AF65-F5344CB8AC3E}">
        <p14:creationId xmlns:p14="http://schemas.microsoft.com/office/powerpoint/2010/main" val="2280018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Things that God Hates (Proverbs 6:12-19)</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Haughty Eyes (Pr. 30:13; Ps. 10:4; 18:27; Luke 18:9ff)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Lying Tongue (Pr. 12:22; 17:4; 19:5, 9; Rev. 21:8)</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2942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Things that God Hates (Proverbs 6:12-19)</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Haughty Eyes (Pr. 30:13; Ps. 10:4; 18:27; Luke 18:9ff)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Lying Tongue (Pr. 12:22; 17:4; 19:5, 9; Rev. 21:8)</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Hands Killing the Innocent (2 Kgs. 21:6; 24:4; Rev. 19:2)</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434892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Things that God Hates (Proverbs 6:12-19)</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Haughty Eyes (Pr. 30:13; Ps. 10:4; 18:27; Luke 18:9ff)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Lying Tongue (Pr. 12:22; 17:4; 19:5, 9; Rev. 21:8)</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Hands Killing the Innocent (2 Kgs. 21:6; 24:4; Rev. 19:2)</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Heart Devising Wickedness (Ps. 37:12; Esther 3:8ff; 7:10)</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742950" indent="-742950">
              <a:buAutoNum type="arabicPeriod"/>
            </a:pPr>
            <a:endParaRPr lang="en-US" sz="3600" dirty="0">
              <a:solidFill>
                <a:schemeClr val="bg1"/>
              </a:solidFill>
            </a:endParaRPr>
          </a:p>
        </p:txBody>
      </p:sp>
    </p:spTree>
    <p:extLst>
      <p:ext uri="{BB962C8B-B14F-4D97-AF65-F5344CB8AC3E}">
        <p14:creationId xmlns:p14="http://schemas.microsoft.com/office/powerpoint/2010/main" val="1312499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Things that God Hates (Proverbs 6:12-19)</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Haughty Eyes (Pr. 30:13; Ps. 10:4; 18:27; Luke 18:9ff)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Lying Tongue (Pr. 12:22; 17:4; 19:5, 9; Rev. 21:8)</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Hands Killing the Innocent (2 Kgs. 21:6; 24:4; Rev. 19:2)</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Heart Devising Wickedness (Ps. 37:12; Esther 3:8ff; 7:10)</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Feet Racing to do Evil (Rom. 3:15; Matt. 26:4; Acts 23:12)</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2999817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Things that God Hates (Proverbs 6:12-19)</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Haughty Eyes (Pr. 30:13; Ps. 10:4; 18:27; Luke 18:9ff)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Lying Tongue (Pr. 12:22; 17:4; 19:5, 9; Rev. 21:8)</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Hands Killing the Innocent (2 Kgs. 21:6; 24:4; Rev. 19:2)</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Heart Devising Wickedness (Ps. 37:12; Esther 3:8ff; 7:10)</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Feet Racing to do Evil (Rom. 3:15; Matt. 26:4; Acts 23:12)</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Lying Witness (Ps. 27:12; Matt. 26:60; Acts 6:13)</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endParaRPr>
          </a:p>
        </p:txBody>
      </p:sp>
    </p:spTree>
    <p:extLst>
      <p:ext uri="{BB962C8B-B14F-4D97-AF65-F5344CB8AC3E}">
        <p14:creationId xmlns:p14="http://schemas.microsoft.com/office/powerpoint/2010/main" val="850600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4870"/>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Things that God Hates (Proverbs 6:12-19)</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64870"/>
            <a:ext cx="12192000" cy="5793129"/>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Haughty Eyes (Pr. 30:13; Ps. 10:4; 18:27; Luke 18:9ff)</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Lying Tongue (Pr. 12:22; 17:4; 19:5, 9; Rev. 21:8)</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Hands Killing the Innocent (2 Kgs. 21:6; 24:4; Rev. 19:2)</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Heart Devising Wickedness (Ps. 37:12; Esther 3:8ff; 7:10)</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Feet Racing to do Evil (Rom. 3:15; Matt. 26:4; Acts 23:12)</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Lying Witness (Ps. 27:12; Matt. 26:60; Acts 6:13)</a:t>
            </a:r>
          </a:p>
          <a:p>
            <a:pPr marL="0" indent="0">
              <a:buNone/>
            </a:pPr>
            <a:endParaRPr lang="en-US" sz="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Sowing Strife among Brethren (2 Pet. 2:1; Rom. 16:17)</a:t>
            </a:r>
          </a:p>
          <a:p>
            <a:pPr marL="742950" indent="-742950">
              <a:buAutoNum type="arabicPeriod"/>
            </a:pPr>
            <a:endParaRPr lang="en-US" sz="3600" dirty="0">
              <a:solidFill>
                <a:schemeClr val="bg1"/>
              </a:solidFill>
            </a:endParaRPr>
          </a:p>
        </p:txBody>
      </p:sp>
    </p:spTree>
    <p:extLst>
      <p:ext uri="{BB962C8B-B14F-4D97-AF65-F5344CB8AC3E}">
        <p14:creationId xmlns:p14="http://schemas.microsoft.com/office/powerpoint/2010/main" val="2428368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1268</TotalTime>
  <Words>1225</Words>
  <Application>Microsoft Office PowerPoint</Application>
  <PresentationFormat>Widescreen</PresentationFormat>
  <Paragraphs>104</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Tahoma</vt:lpstr>
      <vt:lpstr>Office Theme</vt:lpstr>
      <vt:lpstr>Hymns for Worship at Woodmont</vt:lpstr>
      <vt:lpstr>PowerPoint Presentation</vt:lpstr>
      <vt:lpstr>Things that God Hates (Proverbs 6:12-19)</vt:lpstr>
      <vt:lpstr>Things that God Hates (Proverbs 6:12-19)</vt:lpstr>
      <vt:lpstr>Things that God Hates (Proverbs 6:12-19)</vt:lpstr>
      <vt:lpstr>Things that God Hates (Proverbs 6:12-19)</vt:lpstr>
      <vt:lpstr>Things that God Hates (Proverbs 6:12-19)</vt:lpstr>
      <vt:lpstr>Things that God Hates (Proverbs 6:12-19)</vt:lpstr>
      <vt:lpstr>Things that God Hates (Proverbs 6:12-19)</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35</cp:revision>
  <cp:lastPrinted>2018-09-02T03:07:26Z</cp:lastPrinted>
  <dcterms:created xsi:type="dcterms:W3CDTF">2018-09-01T22:48:38Z</dcterms:created>
  <dcterms:modified xsi:type="dcterms:W3CDTF">2018-09-02T19:57:06Z</dcterms:modified>
</cp:coreProperties>
</file>