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6" r:id="rId3"/>
    <p:sldId id="260" r:id="rId4"/>
    <p:sldId id="257"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3CF83-9C5D-4342-BD08-DB419D08523A}" type="datetimeFigureOut">
              <a:rPr lang="en-US" smtClean="0"/>
              <a:t>9/9/2018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F7D58-E01A-4B8F-8F54-4903E507775F}" type="slidenum">
              <a:rPr lang="en-US" smtClean="0"/>
              <a:t>‹#›</a:t>
            </a:fld>
            <a:endParaRPr lang="en-US"/>
          </a:p>
        </p:txBody>
      </p:sp>
    </p:spTree>
    <p:extLst>
      <p:ext uri="{BB962C8B-B14F-4D97-AF65-F5344CB8AC3E}">
        <p14:creationId xmlns:p14="http://schemas.microsoft.com/office/powerpoint/2010/main" val="1798948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lueletterbible.org/lang/lexicon/lexicon.cfm?Strongs=G471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Unity in obeying Commander (chain of command) to fight war against enemy, Unity at</a:t>
            </a:r>
            <a:r>
              <a:rPr lang="en-US" sz="1200" b="0" i="0" kern="1200" baseline="0" dirty="0" smtClean="0">
                <a:solidFill>
                  <a:schemeClr val="tx1"/>
                </a:solidFill>
                <a:effectLst/>
                <a:latin typeface="+mn-lt"/>
                <a:ea typeface="+mn-ea"/>
                <a:cs typeface="+mn-cs"/>
              </a:rPr>
              <a:t> your job- leader, </a:t>
            </a:r>
            <a:r>
              <a:rPr lang="en-US" sz="1200" b="0" i="0" kern="1200" dirty="0" smtClean="0">
                <a:solidFill>
                  <a:schemeClr val="tx1"/>
                </a:solidFill>
                <a:effectLst/>
                <a:latin typeface="+mn-lt"/>
                <a:ea typeface="+mn-ea"/>
                <a:cs typeface="+mn-cs"/>
              </a:rPr>
              <a:t>Sports team- unity in coach’s game</a:t>
            </a:r>
            <a:r>
              <a:rPr lang="en-US" sz="1200" b="0" i="0" kern="1200" baseline="0" dirty="0" smtClean="0">
                <a:solidFill>
                  <a:schemeClr val="tx1"/>
                </a:solidFill>
                <a:effectLst/>
                <a:latin typeface="+mn-lt"/>
                <a:ea typeface="+mn-ea"/>
                <a:cs typeface="+mn-cs"/>
              </a:rPr>
              <a:t> plan to victory, unity in the band director in harmony to make beautiful music, H</a:t>
            </a:r>
            <a:r>
              <a:rPr lang="en-US" sz="1200" b="0" i="0" kern="1200" dirty="0" smtClean="0">
                <a:solidFill>
                  <a:schemeClr val="tx1"/>
                </a:solidFill>
                <a:effectLst/>
                <a:latin typeface="+mn-lt"/>
                <a:ea typeface="+mn-ea"/>
                <a:cs typeface="+mn-cs"/>
              </a:rPr>
              <a:t>ow good and how pleasant it is for brothers to dwell together in unity (Ps. 133:1)</a:t>
            </a:r>
            <a:r>
              <a:rPr lang="en-US" sz="1200" b="0" i="0" kern="1200" baseline="0" dirty="0" smtClean="0">
                <a:solidFill>
                  <a:schemeClr val="tx1"/>
                </a:solidFill>
                <a:effectLst/>
                <a:latin typeface="+mn-lt"/>
                <a:ea typeface="+mn-ea"/>
                <a:cs typeface="+mn-cs"/>
              </a:rPr>
              <a:t>  Possible for Unity among brethren who have obeyed our head Christ in baptism to become one body but it must be Preserved.  How? Eph. 4:3 </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spoudázō</a:t>
            </a:r>
            <a:r>
              <a:rPr lang="en-US" sz="1200" b="1" i="0" kern="12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spoo</a:t>
            </a:r>
            <a:r>
              <a:rPr lang="en-US" sz="1200" b="0" i="0" kern="1200" dirty="0" smtClean="0">
                <a:solidFill>
                  <a:schemeClr val="tx1"/>
                </a:solidFill>
                <a:effectLst/>
                <a:latin typeface="+mn-lt"/>
                <a:ea typeface="+mn-ea"/>
                <a:cs typeface="+mn-cs"/>
              </a:rPr>
              <a:t>-dad'-zo; from </a:t>
            </a:r>
            <a:r>
              <a:rPr lang="en-US" sz="1200" b="0" i="0" u="none" strike="noStrike" kern="1200" dirty="0" smtClean="0">
                <a:solidFill>
                  <a:schemeClr val="tx1"/>
                </a:solidFill>
                <a:effectLst/>
                <a:latin typeface="+mn-lt"/>
                <a:ea typeface="+mn-ea"/>
                <a:cs typeface="+mn-cs"/>
                <a:hlinkClick r:id="rId3" tooltip="Strong's G4710"/>
              </a:rPr>
              <a:t>G4710</a:t>
            </a:r>
            <a:r>
              <a:rPr lang="en-US" sz="1200" b="0" i="0" kern="1200" dirty="0" smtClean="0">
                <a:solidFill>
                  <a:schemeClr val="tx1"/>
                </a:solidFill>
                <a:effectLst/>
                <a:latin typeface="+mn-lt"/>
                <a:ea typeface="+mn-ea"/>
                <a:cs typeface="+mn-cs"/>
              </a:rPr>
              <a:t>; to use speed, i.e. to make effort, be prompt or earnest:—do (give) diligence, be diligent (forward), </a:t>
            </a:r>
            <a:r>
              <a:rPr lang="en-US" sz="1200" b="0" i="0" kern="1200" dirty="0" err="1" smtClean="0">
                <a:solidFill>
                  <a:schemeClr val="tx1"/>
                </a:solidFill>
                <a:effectLst/>
                <a:latin typeface="+mn-lt"/>
                <a:ea typeface="+mn-ea"/>
                <a:cs typeface="+mn-cs"/>
              </a:rPr>
              <a:t>endeavour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study.</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2</a:t>
            </a:fld>
            <a:endParaRPr lang="en-US"/>
          </a:p>
        </p:txBody>
      </p:sp>
    </p:spTree>
    <p:extLst>
      <p:ext uri="{BB962C8B-B14F-4D97-AF65-F5344CB8AC3E}">
        <p14:creationId xmlns:p14="http://schemas.microsoft.com/office/powerpoint/2010/main" val="349393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3,000 steadfast apostles doctrine, fellowship, breaking of</a:t>
            </a:r>
            <a:r>
              <a:rPr lang="en-US" baseline="0" dirty="0" smtClean="0"/>
              <a:t> bread, prayer.  One mind in the temple &amp; from house to house.  Growing spiritually.  Many don’t have Sunday night services any more.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 given to the church gifts so that we might be equipped to work, serve, be edified, and attain to grow spiritually the unity of the faith (Eph. 4:11-13). Being diligent to abide in  Christ’ doctrine and not be carried about by every wind of doctrine (Eph. 4:14). Be diligent to preserve that unity by humbling ourselves and fulfilling our responsibility by speaking the truth in love grow up to be like our Head,  </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heeding Jesus’ prayer &amp; being diligent to abide in  Christ’ doctrine and not be carried about by every wind of doctrine (Eph. 4:14).</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be diligent to preserve that unity by humbling ourselves and fulfilling our responsibility by speaking the truth in love (Eph. 4:15-16).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3</a:t>
            </a:fld>
            <a:endParaRPr lang="en-US"/>
          </a:p>
        </p:txBody>
      </p:sp>
    </p:spTree>
    <p:extLst>
      <p:ext uri="{BB962C8B-B14F-4D97-AF65-F5344CB8AC3E}">
        <p14:creationId xmlns:p14="http://schemas.microsoft.com/office/powerpoint/2010/main" val="395547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taught by</a:t>
            </a:r>
            <a:r>
              <a:rPr lang="en-US" baseline="0" dirty="0" smtClean="0"/>
              <a:t> word &amp; example.  Washing disciples feet- example of love even to the end, his betrayer &amp; those who deserted him.  John 15:12-17.  Since you have in obedience to the truth, love one another fervently from the heart- born again of incorruptible seed- word of God which abides forever.  Thessalonians loved one another already &amp; were reminded to excel still more- always room for improvement.  Love one another means not only helping needy saints in their weakness, comfort the discouraged,  being patient with all but also admonishing the undisciplined or unruly (military not walking in step following the commander)</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4</a:t>
            </a:fld>
            <a:endParaRPr lang="en-US"/>
          </a:p>
        </p:txBody>
      </p:sp>
    </p:spTree>
    <p:extLst>
      <p:ext uri="{BB962C8B-B14F-4D97-AF65-F5344CB8AC3E}">
        <p14:creationId xmlns:p14="http://schemas.microsoft.com/office/powerpoint/2010/main" val="1503392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are fighting</a:t>
            </a:r>
            <a:r>
              <a:rPr lang="en-US" baseline="0" dirty="0" smtClean="0"/>
              <a:t> a spiritual battle against the devil &amp; his allies &amp; it is more important war than anything on this earth for it will determine your eternal destiny.  Paul told Timothy to fight the good fight of faith.  Paul did (2 Tim. 4:7-8).  Elders are to refute those who contradict.  Not just elders, deacons, preachers &amp; their families but all the brethren.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cooperate in standing firm for the truth, instead of compromising or complaining (Phil. 1:27).  While it is painful &amp; difficult &amp; uncomfortable because persecution will come from the devil &amp; his allies the apostle Paul was an example to the brethren at Galatia- We didn’t</a:t>
            </a:r>
            <a:r>
              <a:rPr lang="en-US" sz="1200" b="0" i="0" kern="1200" dirty="0" smtClean="0">
                <a:solidFill>
                  <a:schemeClr val="tx1"/>
                </a:solidFill>
                <a:effectLst/>
                <a:latin typeface="+mn-lt"/>
                <a:ea typeface="+mn-ea"/>
                <a:cs typeface="+mn-cs"/>
              </a:rPr>
              <a:t> yield in subjection to them (false brethren who</a:t>
            </a:r>
            <a:r>
              <a:rPr lang="en-US" sz="1200" b="0" i="0" kern="1200" baseline="0" dirty="0" smtClean="0">
                <a:solidFill>
                  <a:schemeClr val="tx1"/>
                </a:solidFill>
                <a:effectLst/>
                <a:latin typeface="+mn-lt"/>
                <a:ea typeface="+mn-ea"/>
                <a:cs typeface="+mn-cs"/>
              </a:rPr>
              <a:t> spying out their liberty in Christ)</a:t>
            </a:r>
            <a:r>
              <a:rPr lang="en-US" sz="1200" b="0" i="0" kern="1200" dirty="0" smtClean="0">
                <a:solidFill>
                  <a:schemeClr val="tx1"/>
                </a:solidFill>
                <a:effectLst/>
                <a:latin typeface="+mn-lt"/>
                <a:ea typeface="+mn-ea"/>
                <a:cs typeface="+mn-cs"/>
              </a:rPr>
              <a:t> for even an hour- (WHY?), so that the truth of the gospel would remain with you.  Even if was against a beloved apostles, gospel preacher, elder, deacon, or prominent preacher- Paul withstood Peter</a:t>
            </a:r>
            <a:r>
              <a:rPr lang="en-US" sz="1200" b="0" i="0" kern="1200" baseline="0" dirty="0" smtClean="0">
                <a:solidFill>
                  <a:schemeClr val="tx1"/>
                </a:solidFill>
                <a:effectLst/>
                <a:latin typeface="+mn-lt"/>
                <a:ea typeface="+mn-ea"/>
                <a:cs typeface="+mn-cs"/>
              </a:rPr>
              <a:t> to the face because he stood condemned!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oppose false teachers, factious, unfaithful with God’s word so that the church can be pure &amp; united- the erring brother might be restored. </a:t>
            </a:r>
          </a:p>
          <a:p>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5</a:t>
            </a:fld>
            <a:endParaRPr lang="en-US"/>
          </a:p>
        </p:txBody>
      </p:sp>
    </p:spTree>
    <p:extLst>
      <p:ext uri="{BB962C8B-B14F-4D97-AF65-F5344CB8AC3E}">
        <p14:creationId xmlns:p14="http://schemas.microsoft.com/office/powerpoint/2010/main" val="132456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haven’t obeyed the gospel, you can’t help to fulfill this command because you aren’t a part of the body of Christ, still in your sins &amp; need forgiveness for He is the only Savior who purchased the church with His blood, He will add those who have obeyed the gospel (baptism) to the church.  If you</a:t>
            </a:r>
            <a:r>
              <a:rPr lang="en-US" baseline="0" dirty="0" smtClean="0"/>
              <a:t> need to obey or be restored- God calls, we encourage, you come as we stand &amp; sing the invitation song.</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6</a:t>
            </a:fld>
            <a:endParaRPr lang="en-US"/>
          </a:p>
        </p:txBody>
      </p:sp>
    </p:spTree>
    <p:extLst>
      <p:ext uri="{BB962C8B-B14F-4D97-AF65-F5344CB8AC3E}">
        <p14:creationId xmlns:p14="http://schemas.microsoft.com/office/powerpoint/2010/main" val="367682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88816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49180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294406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95324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55187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BE387-0F65-4A15-B967-2F1D9545643F}"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138583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BE387-0F65-4A15-B967-2F1D9545643F}" type="datetimeFigureOut">
              <a:rPr lang="en-US" smtClean="0"/>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416962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BE387-0F65-4A15-B967-2F1D9545643F}" type="datetimeFigureOut">
              <a:rPr lang="en-US" smtClean="0"/>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83323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BE387-0F65-4A15-B967-2F1D9545643F}" type="datetimeFigureOut">
              <a:rPr lang="en-US" smtClean="0"/>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50964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BE387-0F65-4A15-B967-2F1D9545643F}"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281739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BE387-0F65-4A15-B967-2F1D9545643F}"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127294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BE387-0F65-4A15-B967-2F1D9545643F}" type="datetimeFigureOut">
              <a:rPr lang="en-US" smtClean="0"/>
              <a:t>9/9/2018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837E0-FE2F-4CC2-B858-F4A39E53EA3E}" type="slidenum">
              <a:rPr lang="en-US" smtClean="0"/>
              <a:t>‹#›</a:t>
            </a:fld>
            <a:endParaRPr lang="en-US"/>
          </a:p>
        </p:txBody>
      </p:sp>
    </p:spTree>
    <p:extLst>
      <p:ext uri="{BB962C8B-B14F-4D97-AF65-F5344CB8AC3E}">
        <p14:creationId xmlns:p14="http://schemas.microsoft.com/office/powerpoint/2010/main" val="41651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407- He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Leadeth</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163- In Remembrance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219- How Sweet How Heavenly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409- The Church’s One Foundation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7959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878"/>
            <a:ext cx="12192000" cy="844232"/>
          </a:xfrm>
        </p:spPr>
        <p:txBody>
          <a:bodyPr>
            <a:normAutofit/>
          </a:bodyPr>
          <a:lstStyle/>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unity of the Spirit in the bond of pe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376"/>
            <a:ext cx="12192000" cy="5898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975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Imitate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Example of the Godhead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17:20-23; 2 Corinthians 13:14)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Truth Must be Taught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Obeyed from the Heart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14:26; 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4:17;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 7:15; Ro. 6:17;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Each Member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Grows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Spiritually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be like Christ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2:42, 46; Eph.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4:1-16; 2 Pet. 3:18)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97183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One Another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Christ Loved You</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13:34;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4:9;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1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Jn. 3:10-11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914636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One Another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Christ Loved You</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13:34;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4:9;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1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Jn. 3:10-11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Fight the Good Fight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Faith Together against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Error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Tim. 6:12;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Titus 1:9; Phil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1:27; Gal. 2:5, 11ff)</a:t>
            </a:r>
          </a:p>
          <a:p>
            <a:endParaRPr lang="en-US" dirty="0"/>
          </a:p>
        </p:txBody>
      </p:sp>
    </p:spTree>
    <p:extLst>
      <p:ext uri="{BB962C8B-B14F-4D97-AF65-F5344CB8AC3E}">
        <p14:creationId xmlns:p14="http://schemas.microsoft.com/office/powerpoint/2010/main" val="3704694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we imitating the example of the Godhead at </a:t>
            </a:r>
            <a:r>
              <a:rPr lang="en-US" sz="3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the truth being taught and are you obeying God’s word?</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growing spiritually and becoming more like Christ?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the brethren as Christ has loved you?</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fighting the good fight of faith against error?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333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407- He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Leadeth</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163- In Remembrance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219- How Sweet How Heavenly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409- The Church’s One Foundation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988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683</Words>
  <Application>Microsoft Office PowerPoint</Application>
  <PresentationFormat>Widescreen</PresentationFormat>
  <Paragraphs>63</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 Preserving Unity in the Body of Christ </vt:lpstr>
      <vt:lpstr> Preserving Unity in the Body of Christ </vt:lpstr>
      <vt:lpstr> Preserving Unity in the Body of Christ </vt:lpstr>
      <vt:lpstr> Preserving Unity in the Body of Christ </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26</cp:revision>
  <dcterms:created xsi:type="dcterms:W3CDTF">2018-09-09T00:18:28Z</dcterms:created>
  <dcterms:modified xsi:type="dcterms:W3CDTF">2018-09-10T01:02:47Z</dcterms:modified>
</cp:coreProperties>
</file>