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2" r:id="rId2"/>
    <p:sldId id="256" r:id="rId3"/>
    <p:sldId id="257" r:id="rId4"/>
    <p:sldId id="258" r:id="rId5"/>
    <p:sldId id="259" r:id="rId6"/>
    <p:sldId id="260" r:id="rId7"/>
    <p:sldId id="261" r:id="rId8"/>
    <p:sldId id="263" r:id="rId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C433F2CA-DB2E-4C91-A1F3-33973A11CB1F}" type="datetimeFigureOut">
              <a:rPr lang="en-US" smtClean="0"/>
              <a:t>10/7/2018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D2DC2919-2131-42F3-9003-A8A6C53DBC7D}" type="slidenum">
              <a:rPr lang="en-US" smtClean="0"/>
              <a:t>‹#›</a:t>
            </a:fld>
            <a:endParaRPr lang="en-US"/>
          </a:p>
        </p:txBody>
      </p:sp>
    </p:spTree>
    <p:extLst>
      <p:ext uri="{BB962C8B-B14F-4D97-AF65-F5344CB8AC3E}">
        <p14:creationId xmlns:p14="http://schemas.microsoft.com/office/powerpoint/2010/main" val="3499072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070501AE-A777-4B80-9BFF-66AC8F8FE6D8}" type="datetimeFigureOut">
              <a:rPr lang="en-US" smtClean="0"/>
              <a:t>10/7/2018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52565DA2-A5D6-4089-8FF6-562D796E963B}" type="slidenum">
              <a:rPr lang="en-US" smtClean="0"/>
              <a:t>‹#›</a:t>
            </a:fld>
            <a:endParaRPr lang="en-US"/>
          </a:p>
        </p:txBody>
      </p:sp>
    </p:spTree>
    <p:extLst>
      <p:ext uri="{BB962C8B-B14F-4D97-AF65-F5344CB8AC3E}">
        <p14:creationId xmlns:p14="http://schemas.microsoft.com/office/powerpoint/2010/main" val="107514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son of Augustus Fillmore, a </a:t>
            </a:r>
            <a:r>
              <a:rPr lang="en-US" sz="1200" kern="1200" dirty="0" err="1" smtClean="0">
                <a:solidFill>
                  <a:schemeClr val="tx1"/>
                </a:solidFill>
                <a:effectLst/>
                <a:latin typeface="+mn-lt"/>
                <a:ea typeface="+mn-ea"/>
                <a:cs typeface="+mn-cs"/>
              </a:rPr>
              <a:t>hymnwriter</a:t>
            </a:r>
            <a:r>
              <a:rPr lang="en-US" sz="1200" kern="1200" dirty="0" smtClean="0">
                <a:solidFill>
                  <a:schemeClr val="tx1"/>
                </a:solidFill>
                <a:effectLst/>
                <a:latin typeface="+mn-lt"/>
                <a:ea typeface="+mn-ea"/>
                <a:cs typeface="+mn-cs"/>
              </a:rPr>
              <a:t> &amp; hymnbook compiler among Christian Churches and Churches of Christ 1800s, he and his brother, James Henry Fillmore, carried on their father’s work after he died by founding the Fillmore Brothers Music House in Cincinnati, OH.  This song was copyrighted in 1917 and first published in Fillmore’s book </a:t>
            </a:r>
            <a:r>
              <a:rPr lang="en-US" sz="1200" i="1" kern="1200" dirty="0" smtClean="0">
                <a:solidFill>
                  <a:schemeClr val="tx1"/>
                </a:solidFill>
                <a:effectLst/>
                <a:latin typeface="+mn-lt"/>
                <a:ea typeface="+mn-ea"/>
                <a:cs typeface="+mn-cs"/>
              </a:rPr>
              <a:t>The Wonderful Story in Song</a:t>
            </a:r>
            <a:r>
              <a:rPr lang="en-US" sz="1200" kern="1200" dirty="0" smtClean="0">
                <a:solidFill>
                  <a:schemeClr val="tx1"/>
                </a:solidFill>
                <a:effectLst/>
                <a:latin typeface="+mn-lt"/>
                <a:ea typeface="+mn-ea"/>
                <a:cs typeface="+mn-cs"/>
              </a:rPr>
              <a:t>. Many older books say, "Arranged by Fred A. Fillmore." The hymn seems to be a free adaptation of Charles Wesley’s twenty-three stanza hymn of 1742 "Rejoicing in Hope" which begins, "I know that my Redeemer lives" (the same hymn which was apparently the basis for Jessie H. Brown </a:t>
            </a:r>
            <a:r>
              <a:rPr lang="en-US" sz="1200" kern="1200" dirty="0" err="1" smtClean="0">
                <a:solidFill>
                  <a:schemeClr val="tx1"/>
                </a:solidFill>
                <a:effectLst/>
                <a:latin typeface="+mn-lt"/>
                <a:ea typeface="+mn-ea"/>
                <a:cs typeface="+mn-cs"/>
              </a:rPr>
              <a:t>Pounds’s</a:t>
            </a:r>
            <a:r>
              <a:rPr lang="en-US" sz="1200" kern="1200" dirty="0" smtClean="0">
                <a:solidFill>
                  <a:schemeClr val="tx1"/>
                </a:solidFill>
                <a:effectLst/>
                <a:latin typeface="+mn-lt"/>
                <a:ea typeface="+mn-ea"/>
                <a:cs typeface="+mn-cs"/>
              </a:rPr>
              <a:t> "I Know That My Redeemer </a:t>
            </a:r>
            <a:r>
              <a:rPr lang="en-US" sz="1200" kern="1200" dirty="0" err="1" smtClean="0">
                <a:solidFill>
                  <a:schemeClr val="tx1"/>
                </a:solidFill>
                <a:effectLst/>
                <a:latin typeface="+mn-lt"/>
                <a:ea typeface="+mn-ea"/>
                <a:cs typeface="+mn-cs"/>
              </a:rPr>
              <a:t>Liveth</a:t>
            </a:r>
            <a:r>
              <a:rPr lang="en-US" sz="1200" kern="1200" dirty="0" smtClean="0">
                <a:solidFill>
                  <a:schemeClr val="tx1"/>
                </a:solidFill>
                <a:effectLst/>
                <a:latin typeface="+mn-lt"/>
                <a:ea typeface="+mn-ea"/>
                <a:cs typeface="+mn-cs"/>
              </a:rPr>
              <a:t>").  Written during World War I.</a:t>
            </a:r>
          </a:p>
          <a:p>
            <a:endParaRPr lang="en-US" dirty="0"/>
          </a:p>
        </p:txBody>
      </p:sp>
      <p:sp>
        <p:nvSpPr>
          <p:cNvPr id="4" name="Slide Number Placeholder 3"/>
          <p:cNvSpPr>
            <a:spLocks noGrp="1"/>
          </p:cNvSpPr>
          <p:nvPr>
            <p:ph type="sldNum" sz="quarter" idx="10"/>
          </p:nvPr>
        </p:nvSpPr>
        <p:spPr/>
        <p:txBody>
          <a:bodyPr/>
          <a:lstStyle/>
          <a:p>
            <a:fld id="{52565DA2-A5D6-4089-8FF6-562D796E963B}" type="slidenum">
              <a:rPr lang="en-US" smtClean="0"/>
              <a:t>2</a:t>
            </a:fld>
            <a:endParaRPr lang="en-US"/>
          </a:p>
        </p:txBody>
      </p:sp>
    </p:spTree>
    <p:extLst>
      <p:ext uri="{BB962C8B-B14F-4D97-AF65-F5344CB8AC3E}">
        <p14:creationId xmlns:p14="http://schemas.microsoft.com/office/powerpoint/2010/main" val="3890941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CD365-8E30-4450-9769-455076A0587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3990829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CD365-8E30-4450-9769-455076A0587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124056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CD365-8E30-4450-9769-455076A0587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6311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CD365-8E30-4450-9769-455076A0587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282373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CD365-8E30-4450-9769-455076A0587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68200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ECD365-8E30-4450-9769-455076A0587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129569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ECD365-8E30-4450-9769-455076A0587E}"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105260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CD365-8E30-4450-9769-455076A0587E}"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67940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CD365-8E30-4450-9769-455076A0587E}"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321491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CD365-8E30-4450-9769-455076A0587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328256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CD365-8E30-4450-9769-455076A0587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A8C65-FA91-40A8-B3E3-377558D5B921}" type="slidenum">
              <a:rPr lang="en-US" smtClean="0"/>
              <a:t>‹#›</a:t>
            </a:fld>
            <a:endParaRPr lang="en-US"/>
          </a:p>
        </p:txBody>
      </p:sp>
    </p:spTree>
    <p:extLst>
      <p:ext uri="{BB962C8B-B14F-4D97-AF65-F5344CB8AC3E}">
        <p14:creationId xmlns:p14="http://schemas.microsoft.com/office/powerpoint/2010/main" val="3383875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CD365-8E30-4450-9769-455076A0587E}" type="datetimeFigureOut">
              <a:rPr lang="en-US" smtClean="0"/>
              <a:t>10/7/2018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A8C65-FA91-40A8-B3E3-377558D5B921}" type="slidenum">
              <a:rPr lang="en-US" smtClean="0"/>
              <a:t>‹#›</a:t>
            </a:fld>
            <a:endParaRPr lang="en-US"/>
          </a:p>
        </p:txBody>
      </p:sp>
    </p:spTree>
    <p:extLst>
      <p:ext uri="{BB962C8B-B14F-4D97-AF65-F5344CB8AC3E}">
        <p14:creationId xmlns:p14="http://schemas.microsoft.com/office/powerpoint/2010/main" val="3377653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563- Jesus Name above all Names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168- Night with Ebon Pinion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294- Jesus is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Callling</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557- Resurrection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7969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45201" y="194"/>
            <a:ext cx="7546799" cy="6857806"/>
          </a:xfrm>
        </p:spPr>
        <p:txBody>
          <a:bodyPr>
            <a:no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My </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Redeemer Lives </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Frederick </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Augustus </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Fillmore </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1856-1925</a:t>
            </a:r>
          </a:p>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(written 1917)</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portra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23" y="-11088"/>
            <a:ext cx="4564178" cy="686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54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07119" cy="1064870"/>
          </a:xfrm>
        </p:spPr>
        <p:txBody>
          <a:bodyPr>
            <a:noAutofit/>
          </a:bodyPr>
          <a:lstStyle/>
          <a:p>
            <a:pPr algn="ct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My Redeemer Lives by Fred Fillmore</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742950" indent="-742950">
              <a:buAutoNum type="arabicPeriod"/>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purchased our redemption with His blood  </a:t>
            </a: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 Redeemer lives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(Job 19:25; 1 Pt. 1:18-19)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ever prays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7:25)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eternal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life He gives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6:68; 10:28; 1 Jn. 5:11)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sin and sorrow free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(Titus 2:14)</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our Redeemer died on the cross, was raised from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dead, is sitting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right hand making intercession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the saints, &amp; gives eternal life to the redeemed!</a:t>
            </a:r>
            <a:endParaRPr lang="en-US" dirty="0">
              <a:solidFill>
                <a:schemeClr val="bg1"/>
              </a:solidFill>
            </a:endParaRPr>
          </a:p>
        </p:txBody>
      </p:sp>
    </p:spTree>
    <p:extLst>
      <p:ext uri="{BB962C8B-B14F-4D97-AF65-F5344CB8AC3E}">
        <p14:creationId xmlns:p14="http://schemas.microsoft.com/office/powerpoint/2010/main" val="1189062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07119" cy="1064870"/>
          </a:xfrm>
        </p:spPr>
        <p:txBody>
          <a:bodyPr>
            <a:noAutofit/>
          </a:bodyPr>
          <a:lstStyle/>
          <a:p>
            <a:pPr algn="ct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My Redeemer Lives by Fred Fillmore</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God’s will is for us to be holy as He is holy</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should holy be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 1:13-17; 2 Cor. 7:1)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word, in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tho’t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4:8; 2 Tim. 2:19-22)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I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face may see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3:1-3; 2 Pet. 3:11ff)</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from this earth-life freed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6:22-23)</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will is that we be holy and prepared for every good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work He would have us to do so that when He returns we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be spotless and blameless.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917465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07119" cy="1064870"/>
          </a:xfrm>
        </p:spPr>
        <p:txBody>
          <a:bodyPr>
            <a:noAutofit/>
          </a:bodyPr>
          <a:lstStyle/>
          <a:p>
            <a:pPr algn="ct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My Redeemer Lives by Fred Fillmore</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Our Redeemer died so that sinful men might be saved</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unto sinful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men (Rom. 3:23-24)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saving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grace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nigh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2:9; Titus 2:11; 3:3-7)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will come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again (Acts 1:11)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take me home on high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Thess. 4:13-18)</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most vile sinner can be saved by God’s grace through an obedient faith and go home to heaven upon death.</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4012342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07119" cy="1064870"/>
          </a:xfrm>
        </p:spPr>
        <p:txBody>
          <a:bodyPr>
            <a:noAutofit/>
          </a:bodyPr>
          <a:lstStyle/>
          <a:p>
            <a:pPr algn="ct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My Redeemer Lives by Fred Fillmore</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 Our Redeemer has prepared a place for the faithful.</a:t>
            </a:r>
          </a:p>
          <a:p>
            <a:pPr marL="0" indent="0">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over yonder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stands (1 Peter 1:3-5)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place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prepared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14:1-3)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home,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house not made with hands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5:1ff)</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most wonderful to see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promised that there were many dwelling places in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 where we will be clothed with a new body.</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bg1"/>
              </a:solidFill>
            </a:endParaRPr>
          </a:p>
        </p:txBody>
      </p:sp>
    </p:spTree>
    <p:extLst>
      <p:ext uri="{BB962C8B-B14F-4D97-AF65-F5344CB8AC3E}">
        <p14:creationId xmlns:p14="http://schemas.microsoft.com/office/powerpoint/2010/main" val="394886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2107119" cy="1064870"/>
          </a:xfrm>
        </p:spPr>
        <p:txBody>
          <a:bodyPr>
            <a:noAutofit/>
          </a:bodyPr>
          <a:lstStyle/>
          <a:p>
            <a:pPr algn="ct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Know that My Redeemer Lives by Fred Fillmore</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Redeemer lives,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know, I know eternal life He gives;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know, I know that My Redeemer lives.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know that the Redeemer lives &amp; died for your sins?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know eternal life He gives?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don’t, realize that no sin can enter heaven.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the gospel or be restored today!</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6619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563- Jesus Name above all Names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168- Night with Ebon Pinion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294- Jesus is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Callling</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557- Resurrection</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1580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613</Words>
  <Application>Microsoft Office PowerPoint</Application>
  <PresentationFormat>Widescreen</PresentationFormat>
  <Paragraphs>75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I Know that My Redeemer Lives by Fred Fillmore</vt:lpstr>
      <vt:lpstr>I Know that My Redeemer Lives by Fred Fillmore</vt:lpstr>
      <vt:lpstr>I Know that My Redeemer Lives by Fred Fillmore</vt:lpstr>
      <vt:lpstr>I Know that My Redeemer Lives by Fred Fillmore</vt:lpstr>
      <vt:lpstr>I Know that My Redeemer Lives by Fred Fillmore</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19</cp:revision>
  <cp:lastPrinted>2018-10-07T21:15:52Z</cp:lastPrinted>
  <dcterms:created xsi:type="dcterms:W3CDTF">2018-10-05T20:40:56Z</dcterms:created>
  <dcterms:modified xsi:type="dcterms:W3CDTF">2018-10-08T04:02:50Z</dcterms:modified>
</cp:coreProperties>
</file>