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870DA80B-5506-4F19-950D-07E05A1A92D1}" type="datetimeFigureOut">
              <a:rPr lang="en-US" smtClean="0"/>
              <a:t>10/14/2018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789CE45E-0A82-4AAB-A75F-72351BB7B641}" type="slidenum">
              <a:rPr lang="en-US" smtClean="0"/>
              <a:t>‹#›</a:t>
            </a:fld>
            <a:endParaRPr lang="en-US"/>
          </a:p>
        </p:txBody>
      </p:sp>
    </p:spTree>
    <p:extLst>
      <p:ext uri="{BB962C8B-B14F-4D97-AF65-F5344CB8AC3E}">
        <p14:creationId xmlns:p14="http://schemas.microsoft.com/office/powerpoint/2010/main" val="3649055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D78EAF3B-D212-4177-BE3A-9C10A9E25E0C}" type="datetimeFigureOut">
              <a:rPr lang="en-US" smtClean="0"/>
              <a:t>10/14/2018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375440A2-4FC0-44C0-9EF9-F94A9C8D896B}" type="slidenum">
              <a:rPr lang="en-US" smtClean="0"/>
              <a:t>‹#›</a:t>
            </a:fld>
            <a:endParaRPr lang="en-US"/>
          </a:p>
        </p:txBody>
      </p:sp>
    </p:spTree>
    <p:extLst>
      <p:ext uri="{BB962C8B-B14F-4D97-AF65-F5344CB8AC3E}">
        <p14:creationId xmlns:p14="http://schemas.microsoft.com/office/powerpoint/2010/main" val="3761868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iblegateway.com/passage/?search=james+5&amp;version=NASB#fen-NASB-30375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Into our Hands- What is the most precious thing you possess?</a:t>
            </a:r>
            <a:r>
              <a:rPr lang="en-US" baseline="0" dirty="0" smtClean="0"/>
              <a:t>  Treasured family heirloom, house, car, phone, etc.  Very few would say the soul.  What shall it profit a man if he gains the whole world and loses his soul?  What will a man give in exchange for his soul?  (Matt. 16:26ff)  Why have a Gospel meeting- many will say that it won’t do any good- is that our attitude?  Is it really worth it to take the time, energy, and effort to invite friends, neighbors, and loved ones when there are so few interested.</a:t>
            </a:r>
            <a:endParaRPr lang="en-US" dirty="0"/>
          </a:p>
        </p:txBody>
      </p:sp>
      <p:sp>
        <p:nvSpPr>
          <p:cNvPr id="4" name="Slide Number Placeholder 3"/>
          <p:cNvSpPr>
            <a:spLocks noGrp="1"/>
          </p:cNvSpPr>
          <p:nvPr>
            <p:ph type="sldNum" sz="quarter" idx="10"/>
          </p:nvPr>
        </p:nvSpPr>
        <p:spPr/>
        <p:txBody>
          <a:bodyPr/>
          <a:lstStyle/>
          <a:p>
            <a:fld id="{375440A2-4FC0-44C0-9EF9-F94A9C8D896B}" type="slidenum">
              <a:rPr lang="en-US" smtClean="0"/>
              <a:t>2</a:t>
            </a:fld>
            <a:endParaRPr lang="en-US"/>
          </a:p>
        </p:txBody>
      </p:sp>
    </p:spTree>
    <p:extLst>
      <p:ext uri="{BB962C8B-B14F-4D97-AF65-F5344CB8AC3E}">
        <p14:creationId xmlns:p14="http://schemas.microsoft.com/office/powerpoint/2010/main" val="1096555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so</a:t>
            </a:r>
            <a:r>
              <a:rPr lang="en-US" baseline="0" dirty="0" smtClean="0"/>
              <a:t> loved the world He gave- He demonstrated it, while we were sinners Christ died for us.  If Jesus can save Saul &amp; transform him into a soul winner for Jesus, He can save me</a:t>
            </a:r>
            <a:r>
              <a:rPr lang="en-US" dirty="0" smtClean="0"/>
              <a:t> &amp; make me a soul winner</a:t>
            </a:r>
            <a:r>
              <a:rPr lang="en-US" baseline="0" dirty="0" smtClean="0"/>
              <a:t> for Jesus also.  Love of Christ controls us, we don’t live for ourselves any longer, but for Him who died &amp; rose again on their behalf.  </a:t>
            </a:r>
            <a:r>
              <a:rPr lang="en-US" dirty="0" smtClean="0"/>
              <a:t> </a:t>
            </a:r>
            <a:endParaRPr lang="en-US" dirty="0"/>
          </a:p>
        </p:txBody>
      </p:sp>
      <p:sp>
        <p:nvSpPr>
          <p:cNvPr id="4" name="Slide Number Placeholder 3"/>
          <p:cNvSpPr>
            <a:spLocks noGrp="1"/>
          </p:cNvSpPr>
          <p:nvPr>
            <p:ph type="sldNum" sz="quarter" idx="10"/>
          </p:nvPr>
        </p:nvSpPr>
        <p:spPr/>
        <p:txBody>
          <a:bodyPr/>
          <a:lstStyle/>
          <a:p>
            <a:fld id="{375440A2-4FC0-44C0-9EF9-F94A9C8D896B}" type="slidenum">
              <a:rPr lang="en-US" smtClean="0"/>
              <a:t>3</a:t>
            </a:fld>
            <a:endParaRPr lang="en-US"/>
          </a:p>
        </p:txBody>
      </p:sp>
    </p:spTree>
    <p:extLst>
      <p:ext uri="{BB962C8B-B14F-4D97-AF65-F5344CB8AC3E}">
        <p14:creationId xmlns:p14="http://schemas.microsoft.com/office/powerpoint/2010/main" val="1732698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Jesus came to seek and save those who were lost.  We</a:t>
            </a:r>
            <a:r>
              <a:rPr lang="en-US" baseline="0" dirty="0" smtClean="0"/>
              <a:t> are thankful when we find things that are precious to us.  (Keys, wedding ring, etc.)  Sheep &amp; coins were precious to those in the 1</a:t>
            </a:r>
            <a:r>
              <a:rPr lang="en-US" baseline="30000" dirty="0" smtClean="0"/>
              <a:t>st</a:t>
            </a:r>
            <a:r>
              <a:rPr lang="en-US" baseline="0" dirty="0" smtClean="0"/>
              <a:t> century &amp; Jesus used those illustrations from the lesser to what is the most valuable in the Lost series of parables.  More joy in heaven over what?  One sinner who repents than 99 righteous who need no repentance (15:7).  Angels in heaven rejoice (15:10).  Lost son was found (15:32).  Joy set before Him that Jesus endured the cross.  We should have that same joy in trying to save lost souls. </a:t>
            </a:r>
            <a:endParaRPr lang="en-US" dirty="0"/>
          </a:p>
        </p:txBody>
      </p:sp>
      <p:sp>
        <p:nvSpPr>
          <p:cNvPr id="4" name="Slide Number Placeholder 3"/>
          <p:cNvSpPr>
            <a:spLocks noGrp="1"/>
          </p:cNvSpPr>
          <p:nvPr>
            <p:ph type="sldNum" sz="quarter" idx="10"/>
          </p:nvPr>
        </p:nvSpPr>
        <p:spPr/>
        <p:txBody>
          <a:bodyPr/>
          <a:lstStyle/>
          <a:p>
            <a:fld id="{375440A2-4FC0-44C0-9EF9-F94A9C8D896B}" type="slidenum">
              <a:rPr lang="en-US" smtClean="0"/>
              <a:t>4</a:t>
            </a:fld>
            <a:endParaRPr lang="en-US"/>
          </a:p>
        </p:txBody>
      </p:sp>
    </p:spTree>
    <p:extLst>
      <p:ext uri="{BB962C8B-B14F-4D97-AF65-F5344CB8AC3E}">
        <p14:creationId xmlns:p14="http://schemas.microsoft.com/office/powerpoint/2010/main" val="3768487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are confused, distraught, living hopeless lives</a:t>
            </a:r>
            <a:r>
              <a:rPr lang="en-US" baseline="0" dirty="0" smtClean="0"/>
              <a:t> where suicide is a strong temptation. Who will care for their souls.  We were helpless, hopeless, and godless in this world once but in Christ Jesus we were reconciled to God so that we might have the hope laid up in heaven because of the gospel of Christ!</a:t>
            </a:r>
            <a:endParaRPr lang="en-US" dirty="0"/>
          </a:p>
        </p:txBody>
      </p:sp>
      <p:sp>
        <p:nvSpPr>
          <p:cNvPr id="4" name="Slide Number Placeholder 3"/>
          <p:cNvSpPr>
            <a:spLocks noGrp="1"/>
          </p:cNvSpPr>
          <p:nvPr>
            <p:ph type="sldNum" sz="quarter" idx="10"/>
          </p:nvPr>
        </p:nvSpPr>
        <p:spPr/>
        <p:txBody>
          <a:bodyPr/>
          <a:lstStyle/>
          <a:p>
            <a:fld id="{375440A2-4FC0-44C0-9EF9-F94A9C8D896B}" type="slidenum">
              <a:rPr lang="en-US" smtClean="0"/>
              <a:t>5</a:t>
            </a:fld>
            <a:endParaRPr lang="en-US"/>
          </a:p>
        </p:txBody>
      </p:sp>
    </p:spTree>
    <p:extLst>
      <p:ext uri="{BB962C8B-B14F-4D97-AF65-F5344CB8AC3E}">
        <p14:creationId xmlns:p14="http://schemas.microsoft.com/office/powerpoint/2010/main" val="2243910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want others to enjoy the same peace that we have with God through Christ as He nailed the old law to the cross so now we are fellow citizens</a:t>
            </a:r>
            <a:r>
              <a:rPr lang="en-US" baseline="0" dirty="0" smtClean="0"/>
              <a:t> with the saints and are of God’s household or family where peace reigns in our hearts (Col. 3:15).</a:t>
            </a:r>
            <a:endParaRPr lang="en-US" dirty="0"/>
          </a:p>
        </p:txBody>
      </p:sp>
      <p:sp>
        <p:nvSpPr>
          <p:cNvPr id="4" name="Slide Number Placeholder 3"/>
          <p:cNvSpPr>
            <a:spLocks noGrp="1"/>
          </p:cNvSpPr>
          <p:nvPr>
            <p:ph type="sldNum" sz="quarter" idx="10"/>
          </p:nvPr>
        </p:nvSpPr>
        <p:spPr/>
        <p:txBody>
          <a:bodyPr/>
          <a:lstStyle/>
          <a:p>
            <a:fld id="{375440A2-4FC0-44C0-9EF9-F94A9C8D896B}" type="slidenum">
              <a:rPr lang="en-US" smtClean="0"/>
              <a:t>6</a:t>
            </a:fld>
            <a:endParaRPr lang="en-US"/>
          </a:p>
        </p:txBody>
      </p:sp>
    </p:spTree>
    <p:extLst>
      <p:ext uri="{BB962C8B-B14F-4D97-AF65-F5344CB8AC3E}">
        <p14:creationId xmlns:p14="http://schemas.microsoft.com/office/powerpoint/2010/main" val="1154306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try to save souls because we know that Judgment is coming.  God has left us proof that it will happen by raising Jesus up from the dead.  We will all be</a:t>
            </a:r>
            <a:r>
              <a:rPr lang="en-US" baseline="0" dirty="0" smtClean="0"/>
              <a:t> judged by the deeds done in the body by Christ &amp; since we realize that should motivate us to persuade mankind to obey the Lord!</a:t>
            </a:r>
            <a:endParaRPr lang="en-US" dirty="0"/>
          </a:p>
        </p:txBody>
      </p:sp>
      <p:sp>
        <p:nvSpPr>
          <p:cNvPr id="4" name="Slide Number Placeholder 3"/>
          <p:cNvSpPr>
            <a:spLocks noGrp="1"/>
          </p:cNvSpPr>
          <p:nvPr>
            <p:ph type="sldNum" sz="quarter" idx="10"/>
          </p:nvPr>
        </p:nvSpPr>
        <p:spPr/>
        <p:txBody>
          <a:bodyPr/>
          <a:lstStyle/>
          <a:p>
            <a:fld id="{375440A2-4FC0-44C0-9EF9-F94A9C8D896B}" type="slidenum">
              <a:rPr lang="en-US" smtClean="0"/>
              <a:t>7</a:t>
            </a:fld>
            <a:endParaRPr lang="en-US"/>
          </a:p>
        </p:txBody>
      </p:sp>
    </p:spTree>
    <p:extLst>
      <p:ext uri="{BB962C8B-B14F-4D97-AF65-F5344CB8AC3E}">
        <p14:creationId xmlns:p14="http://schemas.microsoft.com/office/powerpoint/2010/main" val="664645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don’t need to fear death because Christ overcame him who had the power of death (Heb. 2:14) but the second death which leads</a:t>
            </a:r>
            <a:r>
              <a:rPr lang="en-US" baseline="0" dirty="0" smtClean="0"/>
              <a:t> to eternal torment.  If anyone’s name is not in the book of life, he will go there. So we try to pull people out of the fire (figuratively) as a fireman would try to save a person from dying in a fire.  </a:t>
            </a:r>
            <a:endParaRPr lang="en-US" dirty="0"/>
          </a:p>
        </p:txBody>
      </p:sp>
      <p:sp>
        <p:nvSpPr>
          <p:cNvPr id="4" name="Slide Number Placeholder 3"/>
          <p:cNvSpPr>
            <a:spLocks noGrp="1"/>
          </p:cNvSpPr>
          <p:nvPr>
            <p:ph type="sldNum" sz="quarter" idx="10"/>
          </p:nvPr>
        </p:nvSpPr>
        <p:spPr/>
        <p:txBody>
          <a:bodyPr/>
          <a:lstStyle/>
          <a:p>
            <a:fld id="{375440A2-4FC0-44C0-9EF9-F94A9C8D896B}" type="slidenum">
              <a:rPr lang="en-US" smtClean="0"/>
              <a:t>8</a:t>
            </a:fld>
            <a:endParaRPr lang="en-US"/>
          </a:p>
        </p:txBody>
      </p:sp>
    </p:spTree>
    <p:extLst>
      <p:ext uri="{BB962C8B-B14F-4D97-AF65-F5344CB8AC3E}">
        <p14:creationId xmlns:p14="http://schemas.microsoft.com/office/powerpoint/2010/main" val="1304520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Their souls are precious to the Lord- He died</a:t>
            </a:r>
            <a:r>
              <a:rPr lang="en-US" baseline="0" dirty="0" smtClean="0"/>
              <a:t> for them.  He wants them to be saved and come to a knowledge of the truth.  By the grace of God Jesus tasted death for every man.  “</a:t>
            </a:r>
            <a:r>
              <a:rPr lang="en-US" sz="1200" b="0" i="0" kern="1200" dirty="0" smtClean="0">
                <a:solidFill>
                  <a:schemeClr val="tx1"/>
                </a:solidFill>
                <a:effectLst/>
                <a:latin typeface="+mn-lt"/>
                <a:ea typeface="+mn-ea"/>
                <a:cs typeface="+mn-cs"/>
              </a:rPr>
              <a:t>My brethren, if any among you strays from the truth and one turns him back,</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let him know that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s"/>
              </a:rPr>
              <a:t>s</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he who turns a sinner from the error of his way will save his soul from death and will cover a multitude of sins” (Jas. 5:19-20).</a:t>
            </a:r>
            <a:endParaRPr lang="en-US" dirty="0"/>
          </a:p>
        </p:txBody>
      </p:sp>
      <p:sp>
        <p:nvSpPr>
          <p:cNvPr id="4" name="Slide Number Placeholder 3"/>
          <p:cNvSpPr>
            <a:spLocks noGrp="1"/>
          </p:cNvSpPr>
          <p:nvPr>
            <p:ph type="sldNum" sz="quarter" idx="10"/>
          </p:nvPr>
        </p:nvSpPr>
        <p:spPr/>
        <p:txBody>
          <a:bodyPr/>
          <a:lstStyle/>
          <a:p>
            <a:fld id="{375440A2-4FC0-44C0-9EF9-F94A9C8D896B}" type="slidenum">
              <a:rPr lang="en-US" smtClean="0"/>
              <a:t>9</a:t>
            </a:fld>
            <a:endParaRPr lang="en-US"/>
          </a:p>
        </p:txBody>
      </p:sp>
    </p:spTree>
    <p:extLst>
      <p:ext uri="{BB962C8B-B14F-4D97-AF65-F5344CB8AC3E}">
        <p14:creationId xmlns:p14="http://schemas.microsoft.com/office/powerpoint/2010/main" val="2025204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you praying for Larry Tomlin &amp; inviting</a:t>
            </a:r>
            <a:r>
              <a:rPr lang="en-US" baseline="0" dirty="0" smtClean="0"/>
              <a:t> your friends, neighbors, &amp; loved ones to the gospel meeting?  Our responsibility is to plant the seed of the gospel, water it, and God will give the increase to the good &amp; honest hearts!  Judgment Day is coming- are you ready?  All the pain, agony, persecution that you suffered for the cause of Christ will not matter if you hear- Well done, good &amp; faithful servant, enter into the joys of the Lord (Mt. 25:21, 23).  But if we get tired of doing what’s right &amp; aren’t prepared when the Lord returns or upon our death you will hear- Depart from Me, you workers of lawlessness.  Jesus came to save you- obey the gospel of Christ so that you can be forgiven of sins so that you can be an instrument of righteousness that will go out &amp; save souls for Jesus! </a:t>
            </a:r>
            <a:endParaRPr lang="en-US" dirty="0"/>
          </a:p>
        </p:txBody>
      </p:sp>
      <p:sp>
        <p:nvSpPr>
          <p:cNvPr id="4" name="Slide Number Placeholder 3"/>
          <p:cNvSpPr>
            <a:spLocks noGrp="1"/>
          </p:cNvSpPr>
          <p:nvPr>
            <p:ph type="sldNum" sz="quarter" idx="10"/>
          </p:nvPr>
        </p:nvSpPr>
        <p:spPr/>
        <p:txBody>
          <a:bodyPr/>
          <a:lstStyle/>
          <a:p>
            <a:fld id="{375440A2-4FC0-44C0-9EF9-F94A9C8D896B}" type="slidenum">
              <a:rPr lang="en-US" smtClean="0"/>
              <a:t>10</a:t>
            </a:fld>
            <a:endParaRPr lang="en-US"/>
          </a:p>
        </p:txBody>
      </p:sp>
    </p:spTree>
    <p:extLst>
      <p:ext uri="{BB962C8B-B14F-4D97-AF65-F5344CB8AC3E}">
        <p14:creationId xmlns:p14="http://schemas.microsoft.com/office/powerpoint/2010/main" val="4268404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A12D5A-008D-4D89-9357-9F421C5353E2}"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109646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12D5A-008D-4D89-9357-9F421C5353E2}"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1783234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12D5A-008D-4D89-9357-9F421C5353E2}"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392329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A12D5A-008D-4D89-9357-9F421C5353E2}"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48771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A12D5A-008D-4D89-9357-9F421C5353E2}" type="datetimeFigureOut">
              <a:rPr lang="en-US" smtClean="0"/>
              <a:t>10/13/2018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1077885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A12D5A-008D-4D89-9357-9F421C5353E2}"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3637652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A12D5A-008D-4D89-9357-9F421C5353E2}" type="datetimeFigureOut">
              <a:rPr lang="en-US" smtClean="0"/>
              <a:t>10/13/2018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192311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A12D5A-008D-4D89-9357-9F421C5353E2}" type="datetimeFigureOut">
              <a:rPr lang="en-US" smtClean="0"/>
              <a:t>10/13/2018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175096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A12D5A-008D-4D89-9357-9F421C5353E2}" type="datetimeFigureOut">
              <a:rPr lang="en-US" smtClean="0"/>
              <a:t>10/13/2018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63436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12D5A-008D-4D89-9357-9F421C5353E2}"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255254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12D5A-008D-4D89-9357-9F421C5353E2}" type="datetimeFigureOut">
              <a:rPr lang="en-US" smtClean="0"/>
              <a:t>10/13/2018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94B56-9682-4063-8170-230BCEE1FA60}" type="slidenum">
              <a:rPr lang="en-US" smtClean="0"/>
              <a:t>‹#›</a:t>
            </a:fld>
            <a:endParaRPr lang="en-US"/>
          </a:p>
        </p:txBody>
      </p:sp>
    </p:spTree>
    <p:extLst>
      <p:ext uri="{BB962C8B-B14F-4D97-AF65-F5344CB8AC3E}">
        <p14:creationId xmlns:p14="http://schemas.microsoft.com/office/powerpoint/2010/main" val="227641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12D5A-008D-4D89-9357-9F421C5353E2}" type="datetimeFigureOut">
              <a:rPr lang="en-US" smtClean="0"/>
              <a:t>10/13/2018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94B56-9682-4063-8170-230BCEE1FA60}" type="slidenum">
              <a:rPr lang="en-US" smtClean="0"/>
              <a:t>‹#›</a:t>
            </a:fld>
            <a:endParaRPr lang="en-US"/>
          </a:p>
        </p:txBody>
      </p:sp>
    </p:spTree>
    <p:extLst>
      <p:ext uri="{BB962C8B-B14F-4D97-AF65-F5344CB8AC3E}">
        <p14:creationId xmlns:p14="http://schemas.microsoft.com/office/powerpoint/2010/main" val="1391403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147S O Come Let Us Sing For Joy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433 I Love Thy Kingdom, Lord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175 The Breaking of Bread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616 Into Our Hands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276 There is Power in the Blood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660 I Will Sing of the Mercies</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99857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8100"/>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Try to Save Souls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(Jn. 3:16; Rom. 5:8; 1 Tim. 1:14-15; 2 Cor. 5:14-15)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Joy (Luke 19:10; 15:7, 10, 32; Heb. 12:2)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Hope (Eph. 2:11-13; Col. 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 (Eph. 2:14-18; Phil. 4:7)</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Judgment (Acts 17:31; 2 Cor. 5:10-11)</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Second Death (Rev. 20:14; 21:8; Jude 1:23)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Precious (1 Tim. 2:4; Heb. 2:9; James 5:19-20)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63211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458200" y="1"/>
            <a:ext cx="3733800" cy="6857999"/>
          </a:xfrm>
        </p:spPr>
        <p:txBody>
          <a:bodyPr>
            <a:noAutofit/>
          </a:bodyPr>
          <a:lstStyle/>
          <a:p>
            <a:r>
              <a:rPr lang="en-US" sz="92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Try </a:t>
            </a:r>
          </a:p>
          <a:p>
            <a:r>
              <a:rPr lang="en-US" sz="9200" dirty="0" smtClean="0">
                <a:solidFill>
                  <a:srgbClr val="FFFF00"/>
                </a:solidFill>
                <a:latin typeface="Tahoma" panose="020B0604030504040204" pitchFamily="34" charset="0"/>
                <a:ea typeface="Tahoma" panose="020B0604030504040204" pitchFamily="34" charset="0"/>
                <a:cs typeface="Tahoma" panose="020B0604030504040204" pitchFamily="34" charset="0"/>
              </a:rPr>
              <a:t>to </a:t>
            </a:r>
          </a:p>
          <a:p>
            <a:r>
              <a:rPr lang="en-US" sz="92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Save Souls</a:t>
            </a:r>
            <a:endParaRPr lang="en-US" sz="92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god and devi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84582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695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8100"/>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Try to Save Souls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(Jn. 3:16; Rom. 5:8; 1 Tim. 1:14-15; 2 Cor. 5:14-15)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53570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8100"/>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Try to Save Souls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(Jn. 3:16; Rom. 5:8; 1 Tim. 1:14-15; 2 Cor. 5:14-15)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Joy (Luke 19:10; 15:7, 10, 32; Heb. 12:2)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94838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8100"/>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Try to Save Souls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(Jn. 3:16; Rom. 5:8; 1 Tim. 1:14-15; 2 Cor. 5:14-15)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Joy (Luke 19:10; 15:7, 10, 32; Heb. 12:2)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Hope (Eph. 2:11-13; Col. 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54927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8100"/>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Try to Save Souls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(Jn. 3:16; Rom. 5:8; 1 Tim. 1:14-15; 2 Cor. 5:14-15)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Joy (Luke 19:10; 15:7, 10, 32; Heb. 12:2)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Hope (Eph. 2:11-13; Col. 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 (Eph. 2:14-18; Phil. 4:7)</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221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8100"/>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Try to Save Souls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(Jn. 3:16; Rom. 5:8; 1 Tim. 1:14-15; 2 Cor. 5:14-15)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Joy (Luke 19:10; 15:7, 10, 32; Heb. 12:2)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Hope (Eph. 2:11-13; Col. 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 (Eph. 2:14-18; Phil. 4:7)</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Judgment (Acts 17:31; 2 Cor. 5:10-11)</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9991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8100"/>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Try to Save Souls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(Jn. 3:16; Rom. 5:8; 1 Tim. 1:14-15; 2 Cor. 5:14-15)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Joy (Luke 19:10; 15:7, 10, 32; Heb. 12:2)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Hope (Eph. 2:11-13; Col. 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 (Eph. 2:14-18; Phil. 4:7)</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Judgment (Acts 17:31; 2 Cor. 5:10-11)</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Second Death (Rev. 20:14; 21:8; Jude 1:23)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252391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8100"/>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Why Try to Save Souls</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6996"/>
            <a:ext cx="12192000" cy="5851003"/>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Love (Jn. 3:16; Rom. 5:8; 1 Tim. 1:14-15; 2 Cor. 5:14-15)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Joy (Luke 19:10; 15:7, 10, 32; Heb. 12:2)</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Hope (Eph. 2:11-13; Col. 1:5)</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Peace (Eph. 2:14-18; Phil. 4:7)</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Judgment (Acts 17:31; 2 Cor. 5:10-11)</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Second Death (Rev. 20:14; 21:8; Jude 1:23)</a:t>
            </a:r>
          </a:p>
          <a:p>
            <a:pPr marL="0" indent="0">
              <a:buNone/>
            </a:pPr>
            <a:endParaRPr lang="en-US" sz="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Precious (1 Tim. 2:4; Heb. 2:9; James 5:19-20)</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51543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TotalTime>
  <Words>1345</Words>
  <Application>Microsoft Office PowerPoint</Application>
  <PresentationFormat>Widescreen</PresentationFormat>
  <Paragraphs>98</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Why Try to Save Souls</vt:lpstr>
      <vt:lpstr>Why Try to Save Souls</vt:lpstr>
      <vt:lpstr>Why Try to Save Souls</vt:lpstr>
      <vt:lpstr>Why Try to Save Souls</vt:lpstr>
      <vt:lpstr>Why Try to Save Souls</vt:lpstr>
      <vt:lpstr>Why Try to Save Souls</vt:lpstr>
      <vt:lpstr>Why Try to Save Souls</vt:lpstr>
      <vt:lpstr>Why Try to Save Souls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13</cp:revision>
  <cp:lastPrinted>2018-10-14T12:43:40Z</cp:lastPrinted>
  <dcterms:created xsi:type="dcterms:W3CDTF">2018-10-14T01:56:07Z</dcterms:created>
  <dcterms:modified xsi:type="dcterms:W3CDTF">2018-10-14T19:15:06Z</dcterms:modified>
</cp:coreProperties>
</file>