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7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AE9B0-4C8D-4C15-B255-CEB29B5686DA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138F2-9282-42D5-97C2-FBB959019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804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AE9B0-4C8D-4C15-B255-CEB29B5686DA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138F2-9282-42D5-97C2-FBB959019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981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AE9B0-4C8D-4C15-B255-CEB29B5686DA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138F2-9282-42D5-97C2-FBB959019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826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AE9B0-4C8D-4C15-B255-CEB29B5686DA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138F2-9282-42D5-97C2-FBB959019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213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AE9B0-4C8D-4C15-B255-CEB29B5686DA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138F2-9282-42D5-97C2-FBB959019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666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AE9B0-4C8D-4C15-B255-CEB29B5686DA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138F2-9282-42D5-97C2-FBB959019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0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AE9B0-4C8D-4C15-B255-CEB29B5686DA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138F2-9282-42D5-97C2-FBB959019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265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AE9B0-4C8D-4C15-B255-CEB29B5686DA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138F2-9282-42D5-97C2-FBB959019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445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AE9B0-4C8D-4C15-B255-CEB29B5686DA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138F2-9282-42D5-97C2-FBB959019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695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AE9B0-4C8D-4C15-B255-CEB29B5686DA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138F2-9282-42D5-97C2-FBB959019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837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AE9B0-4C8D-4C15-B255-CEB29B5686DA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138F2-9282-42D5-97C2-FBB959019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470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AE9B0-4C8D-4C15-B255-CEB29B5686DA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138F2-9282-42D5-97C2-FBB959019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178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02360" y="-1"/>
            <a:ext cx="8189640" cy="6858001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Wonderful Love </a:t>
            </a:r>
          </a:p>
          <a:p>
            <a:r>
              <a:rPr lang="en-US" sz="6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Jesus</a:t>
            </a:r>
          </a:p>
          <a:p>
            <a:r>
              <a:rPr lang="en-US" sz="6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by </a:t>
            </a:r>
          </a:p>
          <a:p>
            <a:r>
              <a:rPr lang="en-US" sz="6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E. S. Lorenz </a:t>
            </a:r>
          </a:p>
          <a:p>
            <a:r>
              <a:rPr lang="en-US" sz="6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1854-1942</a:t>
            </a:r>
          </a:p>
          <a:p>
            <a:r>
              <a:rPr lang="en-US" sz="6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First Published 1883</a:t>
            </a:r>
            <a:endParaRPr lang="en-US" sz="66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 descr="portra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987"/>
            <a:ext cx="4002359" cy="6824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8161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11169"/>
          </a:xfrm>
        </p:spPr>
        <p:txBody>
          <a:bodyPr>
            <a:normAutofit/>
          </a:bodyPr>
          <a:lstStyle/>
          <a:p>
            <a:pPr algn="ctr"/>
            <a:r>
              <a:rPr lang="en-US" sz="53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Wonderful Love of Jesus by E. S. Lorenz</a:t>
            </a:r>
            <a:endParaRPr lang="en-US" sz="53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11170"/>
            <a:ext cx="12192000" cy="57468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vain in high and holy </a:t>
            </a: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lays (Ephesians 3:14-21)</a:t>
            </a:r>
          </a:p>
          <a:p>
            <a:pPr marL="0" indent="0">
              <a:buNone/>
            </a:pP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 </a:t>
            </a:r>
            <a:r>
              <a:rPr lang="en-US" sz="3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soul her grateful voice would raise</a:t>
            </a: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(Hebrews 13:15)</a:t>
            </a:r>
          </a:p>
          <a:p>
            <a:pPr marL="0" indent="0">
              <a:buNone/>
            </a:pP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</a:t>
            </a:r>
            <a:r>
              <a:rPr lang="en-US" sz="3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 can sing the worthy </a:t>
            </a: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praise (Revelation 5:11-14)</a:t>
            </a:r>
          </a:p>
          <a:p>
            <a:pPr marL="0" indent="0">
              <a:buNone/>
            </a:pP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</a:t>
            </a:r>
            <a:r>
              <a:rPr lang="en-US" sz="3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wonderful love of Jesus</a:t>
            </a: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 (Ephesians 5:2; Matt. 22:37)</a:t>
            </a:r>
          </a:p>
          <a:p>
            <a:pPr marL="0" indent="0">
              <a:buNone/>
            </a:pPr>
            <a:endParaRPr lang="en-US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Lays </a:t>
            </a:r>
            <a:r>
              <a:rPr lang="en-US" sz="3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songs </a:t>
            </a: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this </a:t>
            </a:r>
            <a:r>
              <a:rPr lang="en-US" sz="3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 declares them as vain since no </a:t>
            </a:r>
            <a:endParaRPr lang="en-US" sz="3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one </a:t>
            </a:r>
            <a:r>
              <a:rPr lang="en-US" sz="3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 </a:t>
            </a: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adequately praise His love completely in song.  But </a:t>
            </a:r>
          </a:p>
          <a:p>
            <a:pPr marL="0" indent="0">
              <a:buNone/>
            </a:pP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are seeking to love Him with all our heart, soul, mind &amp; </a:t>
            </a:r>
          </a:p>
          <a:p>
            <a:pPr marL="0" indent="0">
              <a:buNone/>
            </a:pP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strength &amp; praise Him with our lips in response to His love the </a:t>
            </a:r>
          </a:p>
          <a:p>
            <a:pPr marL="0" indent="0">
              <a:buNone/>
            </a:pP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best that we can.</a:t>
            </a:r>
            <a:endParaRPr lang="en-US" sz="3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71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11169"/>
          </a:xfrm>
        </p:spPr>
        <p:txBody>
          <a:bodyPr>
            <a:normAutofit/>
          </a:bodyPr>
          <a:lstStyle/>
          <a:p>
            <a:pPr algn="ctr"/>
            <a:r>
              <a:rPr lang="en-US" sz="53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Wonderful Love of Jesus by E. S. Lorenz</a:t>
            </a:r>
            <a:endParaRPr lang="en-US" sz="53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11170"/>
            <a:ext cx="12192000" cy="57468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joy by day, a peace by night</a:t>
            </a: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(Ps. 90:14; Pr. 3:24; Gal. 5:22)</a:t>
            </a:r>
          </a:p>
          <a:p>
            <a:pPr marL="0" indent="0">
              <a:buNone/>
            </a:pP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</a:t>
            </a:r>
            <a:r>
              <a:rPr lang="en-US" sz="3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storms a calm, in darkness light</a:t>
            </a: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(Mark 4:39; John 8:12)</a:t>
            </a:r>
          </a:p>
          <a:p>
            <a:pPr marL="0" indent="0">
              <a:buNone/>
            </a:pP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</a:t>
            </a:r>
            <a:r>
              <a:rPr lang="en-US" sz="3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pain a </a:t>
            </a:r>
            <a:r>
              <a:rPr lang="en-US" sz="34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balm</a:t>
            </a:r>
            <a:r>
              <a:rPr lang="en-US" sz="3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in weakness might</a:t>
            </a: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(Mark 2:17; 1 Peter 2:24)</a:t>
            </a:r>
          </a:p>
          <a:p>
            <a:pPr marL="0" indent="0">
              <a:buNone/>
            </a:pP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</a:t>
            </a:r>
            <a:r>
              <a:rPr lang="en-US" sz="3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wonderful love of Jesus</a:t>
            </a: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(John 15:13; 2 Cor. </a:t>
            </a:r>
            <a:r>
              <a:rPr lang="en-US" sz="340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12:9)</a:t>
            </a:r>
            <a:endParaRPr lang="en-US" sz="3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17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Because of Jesus’ wonderful love we have peace &amp; joy every </a:t>
            </a:r>
          </a:p>
          <a:p>
            <a:pPr marL="0" indent="0">
              <a:buNone/>
            </a:pP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day; His light guides us through the dark storms to the state </a:t>
            </a:r>
          </a:p>
          <a:p>
            <a:pPr marL="0" indent="0">
              <a:buNone/>
            </a:pP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serenity; &amp; we receive medicine from the Great Physician to </a:t>
            </a:r>
          </a:p>
          <a:p>
            <a:pPr marL="0" indent="0">
              <a:buNone/>
            </a:pP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give us strength to soothe us when we are suffering. </a:t>
            </a: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879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11169"/>
          </a:xfrm>
        </p:spPr>
        <p:txBody>
          <a:bodyPr>
            <a:normAutofit/>
          </a:bodyPr>
          <a:lstStyle/>
          <a:p>
            <a:pPr algn="ctr"/>
            <a:r>
              <a:rPr lang="en-US" sz="53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Wonderful Love of Jesus by E. S. Lorenz</a:t>
            </a:r>
            <a:endParaRPr lang="en-US" sz="53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11170"/>
            <a:ext cx="12192000" cy="57468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 hope for pardon when I call</a:t>
            </a: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(Acts 22:16; 1 Peter 3:21)</a:t>
            </a:r>
          </a:p>
          <a:p>
            <a:pPr marL="0" indent="0">
              <a:buNone/>
            </a:pP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 </a:t>
            </a:r>
            <a:r>
              <a:rPr lang="en-US" sz="3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trust for lifting when I fall</a:t>
            </a: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(Mt 14:31; Lk. 22:32; 1 Jn. 1:9)</a:t>
            </a:r>
          </a:p>
          <a:p>
            <a:pPr marL="0" indent="0">
              <a:buNone/>
            </a:pP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</a:t>
            </a:r>
            <a:r>
              <a:rPr lang="en-US" sz="3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life, in death, my all in all</a:t>
            </a: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(Phil. 1:20</a:t>
            </a:r>
            <a:r>
              <a:rPr lang="en-US" sz="340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  <a:r>
              <a:rPr lang="en-US" sz="340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3:7ff) </a:t>
            </a:r>
            <a:endParaRPr lang="en-US" sz="3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</a:t>
            </a:r>
            <a:r>
              <a:rPr lang="en-US" sz="3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wonderful love of Jesus</a:t>
            </a: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(Rom. 8:35ff) </a:t>
            </a:r>
          </a:p>
          <a:p>
            <a:pPr marL="0" indent="0">
              <a:buNone/>
            </a:pPr>
            <a:endParaRPr lang="en-US" sz="17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 is hope for pardon when we call which we do when we</a:t>
            </a:r>
          </a:p>
          <a:p>
            <a:pPr marL="0" indent="0">
              <a:buNone/>
            </a:pP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obey the gospel by being baptized into Christ.  When we fall </a:t>
            </a:r>
          </a:p>
          <a:p>
            <a:pPr marL="0" indent="0">
              <a:buNone/>
            </a:pP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into sin, He lifts us up to fellowship with Him again when we </a:t>
            </a:r>
          </a:p>
          <a:p>
            <a:pPr marL="0" indent="0">
              <a:buNone/>
            </a:pP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confess and repent of our sins. As Christians, we know that </a:t>
            </a:r>
          </a:p>
          <a:p>
            <a:pPr marL="0" indent="0">
              <a:buNone/>
            </a:pP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love of Christ will sustain us unto eternal life.</a:t>
            </a:r>
            <a:endParaRPr lang="en-US" sz="3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14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11169"/>
          </a:xfrm>
        </p:spPr>
        <p:txBody>
          <a:bodyPr>
            <a:normAutofit/>
          </a:bodyPr>
          <a:lstStyle/>
          <a:p>
            <a:pPr algn="ctr"/>
            <a:r>
              <a:rPr lang="en-US" sz="53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Wonderful Love of Jesus by E. S. Lorenz</a:t>
            </a:r>
            <a:endParaRPr lang="en-US" sz="53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11170"/>
            <a:ext cx="12192000" cy="5746830"/>
          </a:xfrm>
        </p:spPr>
        <p:txBody>
          <a:bodyPr>
            <a:normAutofit/>
          </a:bodyPr>
          <a:lstStyle/>
          <a:p>
            <a:r>
              <a:rPr lang="en-US" sz="3400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Refrain</a:t>
            </a:r>
          </a:p>
          <a:p>
            <a:pPr marL="0" indent="0">
              <a:buNone/>
            </a:pPr>
            <a:r>
              <a:rPr lang="en-US" sz="3400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Wonderful love! Wonderful love</a:t>
            </a:r>
            <a:r>
              <a:rPr lang="en-US" sz="3400" i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!</a:t>
            </a:r>
          </a:p>
          <a:p>
            <a:pPr marL="0" indent="0">
              <a:buNone/>
            </a:pPr>
            <a:r>
              <a:rPr lang="en-US" sz="3400" i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Wonderful </a:t>
            </a:r>
            <a:r>
              <a:rPr lang="en-US" sz="3400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love of Jesus</a:t>
            </a:r>
            <a:r>
              <a:rPr lang="en-US" sz="3400" i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!</a:t>
            </a:r>
          </a:p>
          <a:p>
            <a:pPr marL="0" indent="0">
              <a:buNone/>
            </a:pPr>
            <a:r>
              <a:rPr lang="en-US" sz="3400" i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Wonderful </a:t>
            </a:r>
            <a:r>
              <a:rPr lang="en-US" sz="3400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love! Wonderful love</a:t>
            </a:r>
            <a:r>
              <a:rPr lang="en-US" sz="3400" i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!</a:t>
            </a:r>
          </a:p>
          <a:p>
            <a:pPr marL="0" indent="0">
              <a:buNone/>
            </a:pPr>
            <a:r>
              <a:rPr lang="en-US" sz="3400" i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Wonderful </a:t>
            </a:r>
            <a:r>
              <a:rPr lang="en-US" sz="3400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love of Jesus</a:t>
            </a:r>
            <a:r>
              <a:rPr lang="en-US" sz="3400" i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!</a:t>
            </a:r>
          </a:p>
          <a:p>
            <a:pPr marL="0" indent="0">
              <a:buNone/>
            </a:pPr>
            <a:endParaRPr lang="en-US" sz="2000" i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wonderful love of Jesus as seen throughout His whole life while suffering great persecution &amp; agony on the cross for our sins should lead us to joyfully respond in obedience to His word and serve Him faithfully everyday of our lives until death.</a:t>
            </a:r>
            <a:endParaRPr lang="en-US" sz="3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086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1289</TotalTime>
  <Words>478</Words>
  <Application>Microsoft Office PowerPoint</Application>
  <PresentationFormat>Widescreen</PresentationFormat>
  <Paragraphs>46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Tahoma</vt:lpstr>
      <vt:lpstr>Office Theme</vt:lpstr>
      <vt:lpstr>PowerPoint Presentation</vt:lpstr>
      <vt:lpstr>Wonderful Love of Jesus by E. S. Lorenz</vt:lpstr>
      <vt:lpstr>Wonderful Love of Jesus by E. S. Lorenz</vt:lpstr>
      <vt:lpstr>Wonderful Love of Jesus by E. S. Lorenz</vt:lpstr>
      <vt:lpstr>Wonderful Love of Jesus by E. S. Lorenz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Locklair</dc:creator>
  <cp:lastModifiedBy>Steven Locklair</cp:lastModifiedBy>
  <cp:revision>20</cp:revision>
  <dcterms:created xsi:type="dcterms:W3CDTF">2018-08-31T20:49:15Z</dcterms:created>
  <dcterms:modified xsi:type="dcterms:W3CDTF">2018-09-30T04:57:23Z</dcterms:modified>
</cp:coreProperties>
</file>