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D7812-C41B-4911-8BFE-497E9DE6D91A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0BA3C-6E18-41A4-8615-7F1F28D9A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0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C2424-86DA-4AE1-AA33-4695AEE2EA08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44780"/>
            <a:ext cx="5661660" cy="35548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FC235-AA40-40CF-ADA0-2177B59F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21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born in Paris, France, son of Reformed minister. BS &amp; MA degrees prepared for legal profession, decided to ministry. Came to America, went to seminary, preached Presbyterian short time, returned to France &amp; preached for Evangelical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Reformed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Paris. Words produced in 7/1874, visiting Lord &amp; Lady Mount-Temple at Broadlands in Hampshire, England, to conduct some private meetings. Mount-Temple liked the poem so much that he had it published in October of that year on a program card for similar services at Oxford.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FC235-AA40-40CF-ADA0-2177B59F00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82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THE bitter shame and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sorrowThat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time could ever be; When I let the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Saviour’s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pity Plead in vain, and proudly answered: All of self and none of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“Many are the sorrows of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wicked” (Ps. 32:10)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FC235-AA40-40CF-ADA0-2177B59F00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19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he found me; I beheld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himBleeding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th’accursed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tree,Heard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him pray: Forgive them,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Father!And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my wistful heart said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faintly:Some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self and some of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 Palpable- plain to see or comprehend,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easily perceptible by the mind.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FC235-AA40-40CF-ADA0-2177B59F00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78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Day by day his tender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mercy,Healing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helping, full and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free,Sweet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strong and, ah! so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patient,Brought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 lower, while I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whispered:Less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self and more of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FC235-AA40-40CF-ADA0-2177B59F00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20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 than the highest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Heaven,Deeper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than the deepest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sea,Lord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thy love at last has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conquered;Grant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 now my spirit’s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longing:None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self and all of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 “Let all that you do be done out of love”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FC235-AA40-40CF-ADA0-2177B59F00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24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E216-5C4C-4641-8AE8-7DED36F250E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361C-DCCF-423F-A10C-7EF756096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5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E216-5C4C-4641-8AE8-7DED36F250E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361C-DCCF-423F-A10C-7EF756096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E216-5C4C-4641-8AE8-7DED36F250E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361C-DCCF-423F-A10C-7EF756096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9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E216-5C4C-4641-8AE8-7DED36F250E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361C-DCCF-423F-A10C-7EF756096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5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E216-5C4C-4641-8AE8-7DED36F250E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361C-DCCF-423F-A10C-7EF756096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2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E216-5C4C-4641-8AE8-7DED36F250E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361C-DCCF-423F-A10C-7EF756096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7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E216-5C4C-4641-8AE8-7DED36F250E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361C-DCCF-423F-A10C-7EF756096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6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E216-5C4C-4641-8AE8-7DED36F250E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361C-DCCF-423F-A10C-7EF756096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9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E216-5C4C-4641-8AE8-7DED36F250E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361C-DCCF-423F-A10C-7EF756096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1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E216-5C4C-4641-8AE8-7DED36F250E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361C-DCCF-423F-A10C-7EF756096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7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E216-5C4C-4641-8AE8-7DED36F250E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7361C-DCCF-423F-A10C-7EF756096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0E216-5C4C-4641-8AE8-7DED36F250E7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7361C-DCCF-423F-A10C-7EF756096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500- Give Me the Bible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636- The Love of God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159- When My Love to Christ Grows Weak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431- None of Self and All of Thee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301- Soul a Savior Thou art Needing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487- A New Creature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06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5274" y="0"/>
            <a:ext cx="3006725" cy="685788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None of Self </a:t>
            </a:r>
          </a:p>
          <a:p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</a:p>
          <a:p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of Thee by </a:t>
            </a:r>
          </a:p>
          <a:p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Theodore </a:t>
            </a:r>
          </a:p>
          <a:p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Monod</a:t>
            </a:r>
          </a:p>
          <a:p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1836-1912</a:t>
            </a:r>
          </a:p>
          <a:p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Adapted by</a:t>
            </a:r>
          </a:p>
          <a:p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James </a:t>
            </a:r>
          </a:p>
          <a:p>
            <a:r>
              <a:rPr lang="en-US" sz="4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McGranahan</a:t>
            </a:r>
            <a:endParaRPr lang="en-US" sz="40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4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surren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5275" cy="685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87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72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None of Self &amp; All of Thee by Theodore Monod 1874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1722"/>
            <a:ext cx="12192000" cy="5816278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"O, the bitter pain and sorrow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(Ps. 32:10; 1 Tim. 6:10)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a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 could ever be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(Pr.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30:11-14)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proudly said to Jesus,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(Matt. 12:14; 23:2ff)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'All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self, and none of Thee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.'“ (Ps. 10:3-6; 2 Tim. 3:2)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selfish &amp; prideful boast about their desires but instead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suffer the pain &amp; agony of their sins.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45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72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None of Self &amp; All of Thee by Theodore Monod 1874</a:t>
            </a:r>
            <a:endParaRPr lang="en-US" sz="4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1722"/>
            <a:ext cx="12192000" cy="5816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"Yet He found me; I beheld Him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(Matt. 18:10-14)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Bleeding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</a:t>
            </a:r>
            <a:r>
              <a:rPr lang="en-US" sz="3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th'a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cursed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(John 12:32ff; Gal. 3:13)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my wistful heart said faintly,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(Rom.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3:19)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'Some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self, and some of Thee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.'“ (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23:34) 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came to seek &amp; save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sinners who were lost! 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we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contemplate how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suffered and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died on the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cross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the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desire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change our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ways for His are palpable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6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72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None of Self &amp; All of Thee by Theodore Monod 1874</a:t>
            </a:r>
            <a:endParaRPr lang="en-US" sz="4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1722"/>
            <a:ext cx="12192000" cy="5816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"Day by day His tender mercy,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(Rom. 2:4; 5:6-9)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Healing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helping, full and free,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Pet.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2:24; Rom. 6:23)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Brought me lower while I whispered,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'Less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self, and more of Thee.'"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(Isaiah 55:6-9)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we realize God’s mercy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being willing to save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 from the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wrath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come &amp;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healing us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our iniquities, we begin to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 more of God and less of ourselves. 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57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172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None of Self &amp; All of Thee by Theodore Monod 1874</a:t>
            </a:r>
            <a:endParaRPr lang="en-US" sz="4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1722"/>
            <a:ext cx="12192000" cy="5816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"Higher than the highest heavens,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(Ps. 148:4)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Deeper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 the deepest sea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(Eph.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3:17-19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Lord, Thy love at last has conquered: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(Jn. 14:15; Ro.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8:37)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'None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self,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of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'“ (Lk.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14:33;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Gal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2:20; Ph. 2:3)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love is higher than the heavens and deeper than the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sea and we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respond to Him in obedience and totally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surrender all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our lives to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Jesus! 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68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500- Give Me the Bible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636- The Love of God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159- When My Love to Christ Grows Weak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431- None of Self and All of Thee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301- Soul a Savior Thou art Needing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487- A New Creature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05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758</Words>
  <Application>Microsoft Office PowerPoint</Application>
  <PresentationFormat>Widescreen</PresentationFormat>
  <Paragraphs>68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None of Self &amp; All of Thee by Theodore Monod 1874</vt:lpstr>
      <vt:lpstr>None of Self &amp; All of Thee by Theodore Monod 1874</vt:lpstr>
      <vt:lpstr>None of Self &amp; All of Thee by Theodore Monod 1874</vt:lpstr>
      <vt:lpstr>None of Self &amp; All of Thee by Theodore Monod 1874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39</cp:revision>
  <cp:lastPrinted>2018-11-25T22:05:18Z</cp:lastPrinted>
  <dcterms:created xsi:type="dcterms:W3CDTF">2018-11-24T17:54:33Z</dcterms:created>
  <dcterms:modified xsi:type="dcterms:W3CDTF">2018-11-26T01:58:48Z</dcterms:modified>
</cp:coreProperties>
</file>