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6" r:id="rId3"/>
    <p:sldId id="259" r:id="rId4"/>
    <p:sldId id="260" r:id="rId5"/>
    <p:sldId id="261" r:id="rId6"/>
    <p:sldId id="262"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3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4B855-7D61-493F-AF85-8DCAE78C8056}" type="datetimeFigureOut">
              <a:rPr lang="en-US" smtClean="0"/>
              <a:t>12/16/2018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2BB3F-885C-41E1-BE4F-9E8C5646B29D}" type="slidenum">
              <a:rPr lang="en-US" smtClean="0"/>
              <a:t>‹#›</a:t>
            </a:fld>
            <a:endParaRPr lang="en-US"/>
          </a:p>
        </p:txBody>
      </p:sp>
    </p:spTree>
    <p:extLst>
      <p:ext uri="{BB962C8B-B14F-4D97-AF65-F5344CB8AC3E}">
        <p14:creationId xmlns:p14="http://schemas.microsoft.com/office/powerpoint/2010/main" val="50138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Overwhelmed.  Fear.  Worry.  Panic attacks.</a:t>
            </a:r>
            <a:r>
              <a:rPr lang="en-US" baseline="0" dirty="0" smtClean="0"/>
              <a:t>  Failure.  Frustration.  Guilt.  God doesn’t care.  God isn’t answering my prayers, not healing me or my loved ones, think about family members who left </a:t>
            </a:r>
            <a:r>
              <a:rPr lang="en-US" baseline="0" dirty="0" smtClean="0"/>
              <a:t>faith, lost loved ones </a:t>
            </a:r>
            <a:r>
              <a:rPr lang="en-US" baseline="0" dirty="0" smtClean="0"/>
              <a:t>&amp; are continuing in sin &amp; rebellion against God with no sign of giving up their sinful lifestyle.  Despair.  Ready to give up.  Depressed at holiday</a:t>
            </a:r>
            <a:r>
              <a:rPr lang="en-US" baseline="0" dirty="0" smtClean="0"/>
              <a:t>! God does answer prayer!!!</a:t>
            </a:r>
            <a:endParaRPr lang="en-US" dirty="0" smtClean="0"/>
          </a:p>
          <a:p>
            <a:endParaRPr lang="en-US" dirty="0"/>
          </a:p>
        </p:txBody>
      </p:sp>
      <p:sp>
        <p:nvSpPr>
          <p:cNvPr id="4" name="Slide Number Placeholder 3"/>
          <p:cNvSpPr>
            <a:spLocks noGrp="1"/>
          </p:cNvSpPr>
          <p:nvPr>
            <p:ph type="sldNum" sz="quarter" idx="10"/>
          </p:nvPr>
        </p:nvSpPr>
        <p:spPr/>
        <p:txBody>
          <a:bodyPr/>
          <a:lstStyle/>
          <a:p>
            <a:fld id="{5942BB3F-885C-41E1-BE4F-9E8C5646B29D}" type="slidenum">
              <a:rPr lang="en-US" smtClean="0"/>
              <a:t>2</a:t>
            </a:fld>
            <a:endParaRPr lang="en-US"/>
          </a:p>
        </p:txBody>
      </p:sp>
    </p:spTree>
    <p:extLst>
      <p:ext uri="{BB962C8B-B14F-4D97-AF65-F5344CB8AC3E}">
        <p14:creationId xmlns:p14="http://schemas.microsoft.com/office/powerpoint/2010/main" val="184627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Invitation-</a:t>
            </a:r>
            <a:r>
              <a:rPr lang="en-US" baseline="0" dirty="0" smtClean="0"/>
              <a:t> God’s grace is enough for you to endure anything that you face in this life.  Prayers of innocent children are so beautiful who are dependent on parents for all their needs.   We need to humble ourselves like those innocent children.  Unlike little children, we all have sinned &amp; have come short of God’s glory.  We realize that &amp; we need help. God sent His Son to die on the cross for our sins.  Examine the evidence for ourselves and like Thomas we believe Jesus is God’s Son.  WE have godly sorrow leading to repentance &amp; willing to confess Him as God’s Son &amp; be baptized for the remission of sins.  Grow in the grace &amp; knowledge of Jesus Christ including prayer knowing that God hears &amp; answers our prayers &amp; we can depend on throughout our lives even if we have to die for Christ or suffer with chronic pain, disease, or cancer.  God’s grace is enough, salvation.  New body. Eternal joy awaits.  </a:t>
            </a:r>
            <a:endParaRPr lang="en-US" dirty="0"/>
          </a:p>
        </p:txBody>
      </p:sp>
      <p:sp>
        <p:nvSpPr>
          <p:cNvPr id="4" name="Slide Number Placeholder 3"/>
          <p:cNvSpPr>
            <a:spLocks noGrp="1"/>
          </p:cNvSpPr>
          <p:nvPr>
            <p:ph type="sldNum" sz="quarter" idx="10"/>
          </p:nvPr>
        </p:nvSpPr>
        <p:spPr/>
        <p:txBody>
          <a:bodyPr/>
          <a:lstStyle/>
          <a:p>
            <a:fld id="{5942BB3F-885C-41E1-BE4F-9E8C5646B29D}" type="slidenum">
              <a:rPr lang="en-US" smtClean="0"/>
              <a:t>9</a:t>
            </a:fld>
            <a:endParaRPr lang="en-US"/>
          </a:p>
        </p:txBody>
      </p:sp>
    </p:spTree>
    <p:extLst>
      <p:ext uri="{BB962C8B-B14F-4D97-AF65-F5344CB8AC3E}">
        <p14:creationId xmlns:p14="http://schemas.microsoft.com/office/powerpoint/2010/main" val="157205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34823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52187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411229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84401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7767D-503F-4308-A31A-5F7ECD6F3FAC}"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9425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7767D-503F-4308-A31A-5F7ECD6F3FAC}"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86199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7767D-503F-4308-A31A-5F7ECD6F3FAC}"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05883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7767D-503F-4308-A31A-5F7ECD6F3FAC}"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56348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7767D-503F-4308-A31A-5F7ECD6F3FAC}"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69603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7767D-503F-4308-A31A-5F7ECD6F3FAC}"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95504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7767D-503F-4308-A31A-5F7ECD6F3FAC}"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22495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7767D-503F-4308-A31A-5F7ECD6F3FAC}" type="datetimeFigureOut">
              <a:rPr lang="en-US" smtClean="0"/>
              <a:t>12/16/2018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BB8C6-B89E-4F71-9DA5-0D9552118840}" type="slidenum">
              <a:rPr lang="en-US" smtClean="0"/>
              <a:t>‹#›</a:t>
            </a:fld>
            <a:endParaRPr lang="en-US"/>
          </a:p>
        </p:txBody>
      </p:sp>
    </p:spTree>
    <p:extLst>
      <p:ext uri="{BB962C8B-B14F-4D97-AF65-F5344CB8AC3E}">
        <p14:creationId xmlns:p14="http://schemas.microsoft.com/office/powerpoint/2010/main" val="1294405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21s- On Bended Knee I Come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96s- What a Friend We Have in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175- The Breaking of Bread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26s- Heavenly Father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491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21s- On Bended Knee I Come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96s- What a Friend We Have in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175- The Breaking of Bread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26s- Heavenly Father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3522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blackwestchester.com/wp-content/uploads/2015/06/god_answers_pray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43"/>
            <a:ext cx="12192000" cy="6840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841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2160723"/>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01073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3398257"/>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7061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30612333"/>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17300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6303220"/>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Peter’s Life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Spared &amp; the Gospel Continues to Grow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a:effectLst/>
                          <a:latin typeface="Tahoma" panose="020B0604030504040204" pitchFamily="34" charset="0"/>
                          <a:ea typeface="Tahoma" panose="020B0604030504040204" pitchFamily="34" charset="0"/>
                          <a:cs typeface="Tahoma" panose="020B0604030504040204" pitchFamily="34" charset="0"/>
                        </a:rPr>
                        <a:t>Acts </a:t>
                      </a:r>
                      <a:r>
                        <a:rPr lang="en-US" sz="3600" b="0" smtClean="0">
                          <a:effectLst/>
                          <a:latin typeface="Tahoma" panose="020B0604030504040204" pitchFamily="34" charset="0"/>
                          <a:ea typeface="Tahoma" panose="020B0604030504040204" pitchFamily="34" charset="0"/>
                          <a:cs typeface="Tahoma" panose="020B0604030504040204" pitchFamily="34" charset="0"/>
                        </a:rPr>
                        <a:t>12:6-17,</a:t>
                      </a:r>
                      <a:r>
                        <a:rPr lang="en-US" sz="3600" b="0" baseline="0" smtClean="0">
                          <a:effectLst/>
                          <a:latin typeface="Tahoma" panose="020B0604030504040204" pitchFamily="34" charset="0"/>
                          <a:ea typeface="Tahoma" panose="020B0604030504040204" pitchFamily="34" charset="0"/>
                          <a:cs typeface="Tahoma" panose="020B0604030504040204" pitchFamily="34" charset="0"/>
                        </a:rPr>
                        <a:t> </a:t>
                      </a:r>
                      <a:r>
                        <a:rPr lang="en-US" sz="3600" b="0" smtClean="0">
                          <a:effectLst/>
                          <a:latin typeface="Tahoma" panose="020B0604030504040204" pitchFamily="34" charset="0"/>
                          <a:ea typeface="Tahoma" panose="020B0604030504040204" pitchFamily="34" charset="0"/>
                          <a:cs typeface="Tahoma" panose="020B0604030504040204" pitchFamily="34" charset="0"/>
                        </a:rPr>
                        <a:t>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8876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6721099"/>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Peter’s Life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Spared &amp; the Gospel Continues to Grow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a:effectLst/>
                          <a:latin typeface="Tahoma" panose="020B0604030504040204" pitchFamily="34" charset="0"/>
                          <a:ea typeface="Tahoma" panose="020B0604030504040204" pitchFamily="34" charset="0"/>
                          <a:cs typeface="Tahoma" panose="020B0604030504040204" pitchFamily="34" charset="0"/>
                        </a:rPr>
                        <a:t>Acts </a:t>
                      </a:r>
                      <a:r>
                        <a:rPr lang="en-US" sz="3600" b="0" smtClean="0">
                          <a:effectLst/>
                          <a:latin typeface="Tahoma" panose="020B0604030504040204" pitchFamily="34" charset="0"/>
                          <a:ea typeface="Tahoma" panose="020B0604030504040204" pitchFamily="34" charset="0"/>
                          <a:cs typeface="Tahoma" panose="020B0604030504040204" pitchFamily="34" charset="0"/>
                        </a:rPr>
                        <a:t>12:6-17,</a:t>
                      </a:r>
                      <a:r>
                        <a:rPr lang="en-US" sz="3600" b="0" baseline="0" smtClean="0">
                          <a:effectLst/>
                          <a:latin typeface="Tahoma" panose="020B0604030504040204" pitchFamily="34" charset="0"/>
                          <a:ea typeface="Tahoma" panose="020B0604030504040204" pitchFamily="34" charset="0"/>
                          <a:cs typeface="Tahoma" panose="020B0604030504040204" pitchFamily="34" charset="0"/>
                        </a:rPr>
                        <a:t> </a:t>
                      </a:r>
                      <a:r>
                        <a:rPr lang="en-US" sz="3600" b="0" smtClean="0">
                          <a:effectLst/>
                          <a:latin typeface="Tahoma" panose="020B0604030504040204" pitchFamily="34" charset="0"/>
                          <a:ea typeface="Tahoma" panose="020B0604030504040204" pitchFamily="34" charset="0"/>
                          <a:cs typeface="Tahoma" panose="020B0604030504040204" pitchFamily="34" charset="0"/>
                        </a:rPr>
                        <a:t>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Paul- Thorn in the Flesh to be Removed (2 Cor. 12:8)</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71956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1544225"/>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Peter’s Life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Spared &amp; the Gospel Continues to Grow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a:effectLst/>
                          <a:latin typeface="Tahoma" panose="020B0604030504040204" pitchFamily="34" charset="0"/>
                          <a:ea typeface="Tahoma" panose="020B0604030504040204" pitchFamily="34" charset="0"/>
                          <a:cs typeface="Tahoma" panose="020B0604030504040204" pitchFamily="34" charset="0"/>
                        </a:rPr>
                        <a:t>Acts </a:t>
                      </a:r>
                      <a:r>
                        <a:rPr lang="en-US" sz="3600" b="0" smtClean="0">
                          <a:effectLst/>
                          <a:latin typeface="Tahoma" panose="020B0604030504040204" pitchFamily="34" charset="0"/>
                          <a:ea typeface="Tahoma" panose="020B0604030504040204" pitchFamily="34" charset="0"/>
                          <a:cs typeface="Tahoma" panose="020B0604030504040204" pitchFamily="34" charset="0"/>
                        </a:rPr>
                        <a:t>12:6-17,</a:t>
                      </a:r>
                      <a:r>
                        <a:rPr lang="en-US" sz="3600" b="0" baseline="0" smtClean="0">
                          <a:effectLst/>
                          <a:latin typeface="Tahoma" panose="020B0604030504040204" pitchFamily="34" charset="0"/>
                          <a:ea typeface="Tahoma" panose="020B0604030504040204" pitchFamily="34" charset="0"/>
                          <a:cs typeface="Tahoma" panose="020B0604030504040204" pitchFamily="34" charset="0"/>
                        </a:rPr>
                        <a:t> </a:t>
                      </a:r>
                      <a:r>
                        <a:rPr lang="en-US" sz="3600" b="0" smtClean="0">
                          <a:effectLst/>
                          <a:latin typeface="Tahoma" panose="020B0604030504040204" pitchFamily="34" charset="0"/>
                          <a:ea typeface="Tahoma" panose="020B0604030504040204" pitchFamily="34" charset="0"/>
                          <a:cs typeface="Tahoma" panose="020B0604030504040204" pitchFamily="34" charset="0"/>
                        </a:rPr>
                        <a:t>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Paul- Thorn in the Flesh to be Removed (2 Cor. 12:8)</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Grace was Enough- Power Perfected in Weakness (2 Cor. 12:7, 9-10)</a:t>
                      </a:r>
                    </a:p>
                  </a:txBody>
                  <a:tcPr marL="68580" marR="68580" marT="0" marB="0"/>
                </a:tc>
              </a:tr>
            </a:tbl>
          </a:graphicData>
        </a:graphic>
      </p:graphicFrame>
    </p:spTree>
    <p:extLst>
      <p:ext uri="{BB962C8B-B14F-4D97-AF65-F5344CB8AC3E}">
        <p14:creationId xmlns:p14="http://schemas.microsoft.com/office/powerpoint/2010/main" val="1410832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1544225"/>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Peter’s Life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Spared &amp; the Gospel Continues to Grow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a:effectLst/>
                          <a:latin typeface="Tahoma" panose="020B0604030504040204" pitchFamily="34" charset="0"/>
                          <a:ea typeface="Tahoma" panose="020B0604030504040204" pitchFamily="34" charset="0"/>
                          <a:cs typeface="Tahoma" panose="020B0604030504040204" pitchFamily="34" charset="0"/>
                        </a:rPr>
                        <a:t>Acts </a:t>
                      </a:r>
                      <a:r>
                        <a:rPr lang="en-US" sz="3600" b="0" smtClean="0">
                          <a:effectLst/>
                          <a:latin typeface="Tahoma" panose="020B0604030504040204" pitchFamily="34" charset="0"/>
                          <a:ea typeface="Tahoma" panose="020B0604030504040204" pitchFamily="34" charset="0"/>
                          <a:cs typeface="Tahoma" panose="020B0604030504040204" pitchFamily="34" charset="0"/>
                        </a:rPr>
                        <a:t>12:6-17,</a:t>
                      </a:r>
                      <a:r>
                        <a:rPr lang="en-US" sz="3600" b="0" baseline="0" smtClean="0">
                          <a:effectLst/>
                          <a:latin typeface="Tahoma" panose="020B0604030504040204" pitchFamily="34" charset="0"/>
                          <a:ea typeface="Tahoma" panose="020B0604030504040204" pitchFamily="34" charset="0"/>
                          <a:cs typeface="Tahoma" panose="020B0604030504040204" pitchFamily="34" charset="0"/>
                        </a:rPr>
                        <a:t> </a:t>
                      </a:r>
                      <a:r>
                        <a:rPr lang="en-US" sz="3600" b="0" smtClean="0">
                          <a:effectLst/>
                          <a:latin typeface="Tahoma" panose="020B0604030504040204" pitchFamily="34" charset="0"/>
                          <a:ea typeface="Tahoma" panose="020B0604030504040204" pitchFamily="34" charset="0"/>
                          <a:cs typeface="Tahoma" panose="020B0604030504040204" pitchFamily="34" charset="0"/>
                        </a:rPr>
                        <a:t>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Paul- Thorn in the Flesh to be Removed (2 Cor. 12:8)</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Grace was Enough- Power Perfected in Weakness (2 Cor. 12:7, 9-10)</a:t>
                      </a:r>
                    </a:p>
                  </a:txBody>
                  <a:tcPr marL="68580" marR="68580" marT="0" marB="0"/>
                </a:tc>
              </a:tr>
            </a:tbl>
          </a:graphicData>
        </a:graphic>
      </p:graphicFrame>
    </p:spTree>
    <p:extLst>
      <p:ext uri="{BB962C8B-B14F-4D97-AF65-F5344CB8AC3E}">
        <p14:creationId xmlns:p14="http://schemas.microsoft.com/office/powerpoint/2010/main" val="164941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803</Words>
  <Application>Microsoft Office PowerPoint</Application>
  <PresentationFormat>Widescreen</PresentationFormat>
  <Paragraphs>82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13</cp:revision>
  <dcterms:created xsi:type="dcterms:W3CDTF">2018-12-15T23:11:11Z</dcterms:created>
  <dcterms:modified xsi:type="dcterms:W3CDTF">2018-12-16T19:36:37Z</dcterms:modified>
</cp:coreProperties>
</file>