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8" r:id="rId2"/>
    <p:sldId id="256" r:id="rId3"/>
    <p:sldId id="271" r:id="rId4"/>
    <p:sldId id="257" r:id="rId5"/>
    <p:sldId id="272" r:id="rId6"/>
    <p:sldId id="264" r:id="rId7"/>
    <p:sldId id="273" r:id="rId8"/>
    <p:sldId id="262"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6" autoAdjust="0"/>
    <p:restoredTop sz="94660"/>
  </p:normalViewPr>
  <p:slideViewPr>
    <p:cSldViewPr snapToGrid="0">
      <p:cViewPr>
        <p:scale>
          <a:sx n="75" d="100"/>
          <a:sy n="75" d="100"/>
        </p:scale>
        <p:origin x="33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AE8F6-943A-422C-B24D-07EEFD7F1EF4}" type="datetimeFigureOut">
              <a:rPr lang="en-US" smtClean="0"/>
              <a:t>12/2/2018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45E0B-7B9C-4079-A0CC-30B39A80043B}" type="slidenum">
              <a:rPr lang="en-US" smtClean="0"/>
              <a:t>‹#›</a:t>
            </a:fld>
            <a:endParaRPr lang="en-US"/>
          </a:p>
        </p:txBody>
      </p:sp>
    </p:spTree>
    <p:extLst>
      <p:ext uri="{BB962C8B-B14F-4D97-AF65-F5344CB8AC3E}">
        <p14:creationId xmlns:p14="http://schemas.microsoft.com/office/powerpoint/2010/main" val="493927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seems like everywhere you look, someone is urging you to “follow your heart”. Film, TV, music, literature &amp; religion—even in what is considered clean Christmas movies. “Go with your gut.” “Trust your intuition.” “Do what’s right for you.” “Pursue your dreams.” “Believe in yourself.” It all amounts to pretty much the same thing: “Follow your heart.” Anyone who faces an important decision can’t possibly go wrong, it seems, if only they’d just follow their heart. Danger- You must train your heart.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1</a:t>
            </a:fld>
            <a:endParaRPr lang="en-US"/>
          </a:p>
        </p:txBody>
      </p:sp>
    </p:spTree>
    <p:extLst>
      <p:ext uri="{BB962C8B-B14F-4D97-AF65-F5344CB8AC3E}">
        <p14:creationId xmlns:p14="http://schemas.microsoft.com/office/powerpoint/2010/main" val="311973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seems like everywhere you look, someone is urging you to “follow your heart”. Film, TV, music, literature &amp; religion—even in what is considered clean Christmas movies. “Go with your gut.” “Trust your intuition.” “Do what’s right for you.” “Pursue your dreams.” “Believe in yourself.” It all amounts to pretty much the same thing: “Follow your heart.” Anyone who faces an important decision can’t possibly go wrong, it seems, if only they’d just follow their heart. Danger- You must train your heart. </a:t>
            </a:r>
            <a:r>
              <a:rPr lang="en-US" sz="1200" b="0" i="0" kern="1200" dirty="0" smtClean="0">
                <a:solidFill>
                  <a:schemeClr val="tx1"/>
                </a:solidFill>
                <a:effectLst/>
                <a:latin typeface="+mn-lt"/>
                <a:ea typeface="+mn-ea"/>
                <a:cs typeface="+mn-cs"/>
              </a:rPr>
              <a:t>heart rate monitor gives you complete control over the intensity of each workout. Watching your heart rate will ensure that a high intensity day is as strenuous as you wanted it to be (it hurts so good!). Keeping an eye on what your ticker is doing will also let you ensure that an easy 8 really is easy, which can keep you from over training and getting injured.  Maximum performance from right standard for use in God’s service.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2</a:t>
            </a:fld>
            <a:endParaRPr lang="en-US"/>
          </a:p>
        </p:txBody>
      </p:sp>
    </p:spTree>
    <p:extLst>
      <p:ext uri="{BB962C8B-B14F-4D97-AF65-F5344CB8AC3E}">
        <p14:creationId xmlns:p14="http://schemas.microsoft.com/office/powerpoint/2010/main" val="172190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word is worthy of our trust. It is a trustworthy statement</a:t>
            </a:r>
            <a:r>
              <a:rPr lang="en-US" baseline="0" dirty="0" smtClean="0"/>
              <a:t> said many times in Scripture, inspired, infallible, inerrant. Train us in righteousness. Trust in the Lord with all your heart &amp; do not lean on your own understanding!</a:t>
            </a:r>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4</a:t>
            </a:fld>
            <a:endParaRPr lang="en-US"/>
          </a:p>
        </p:txBody>
      </p:sp>
    </p:spTree>
    <p:extLst>
      <p:ext uri="{BB962C8B-B14F-4D97-AF65-F5344CB8AC3E}">
        <p14:creationId xmlns:p14="http://schemas.microsoft.com/office/powerpoint/2010/main" val="1202289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word is worthy of our trust. It is a trustworthy statement</a:t>
            </a:r>
            <a:r>
              <a:rPr lang="en-US" baseline="0" dirty="0" smtClean="0"/>
              <a:t> said many times in Scripture, inspired, infallible, inerrant. Train us in righteousness. Trust in the Lord with all your heart &amp; do not lean on your own understanding!</a:t>
            </a:r>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5</a:t>
            </a:fld>
            <a:endParaRPr lang="en-US"/>
          </a:p>
        </p:txBody>
      </p:sp>
    </p:spTree>
    <p:extLst>
      <p:ext uri="{BB962C8B-B14F-4D97-AF65-F5344CB8AC3E}">
        <p14:creationId xmlns:p14="http://schemas.microsoft.com/office/powerpoint/2010/main" val="311768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World’s wisdom is foolishness with God!  The word of the cross is foolishness to them.  Stumbling</a:t>
            </a:r>
            <a:r>
              <a:rPr lang="en-US" baseline="0" dirty="0" smtClean="0"/>
              <a:t> block to Jews, Gentiles foolishness.</a:t>
            </a:r>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6</a:t>
            </a:fld>
            <a:endParaRPr lang="en-US"/>
          </a:p>
        </p:txBody>
      </p:sp>
    </p:spTree>
    <p:extLst>
      <p:ext uri="{BB962C8B-B14F-4D97-AF65-F5344CB8AC3E}">
        <p14:creationId xmlns:p14="http://schemas.microsoft.com/office/powerpoint/2010/main" val="3521968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World’s wisdom is foolishness with God!  The word of the cross is foolishness to them.  Stumbling</a:t>
            </a:r>
            <a:r>
              <a:rPr lang="en-US" baseline="0" dirty="0" smtClean="0"/>
              <a:t> block to Jews, Gentiles foolishness.</a:t>
            </a:r>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7</a:t>
            </a:fld>
            <a:endParaRPr lang="en-US"/>
          </a:p>
        </p:txBody>
      </p:sp>
    </p:spTree>
    <p:extLst>
      <p:ext uri="{BB962C8B-B14F-4D97-AF65-F5344CB8AC3E}">
        <p14:creationId xmlns:p14="http://schemas.microsoft.com/office/powerpoint/2010/main" val="1780891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 your children to fear &amp; obey God.  Let</a:t>
            </a:r>
            <a:r>
              <a:rPr lang="en-US" baseline="0" dirty="0" smtClean="0"/>
              <a:t> your heart hold fast to His word. Watch over your heart with all diligence for out of it springs the issues of life.  Remember your Creator in the days of your youth, enjoy but remember that God will bring you to judgment for all these things.  </a:t>
            </a:r>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8</a:t>
            </a:fld>
            <a:endParaRPr lang="en-US"/>
          </a:p>
        </p:txBody>
      </p:sp>
    </p:spTree>
    <p:extLst>
      <p:ext uri="{BB962C8B-B14F-4D97-AF65-F5344CB8AC3E}">
        <p14:creationId xmlns:p14="http://schemas.microsoft.com/office/powerpoint/2010/main" val="534735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245E0B-7B9C-4079-A0CC-30B39A80043B}" type="slidenum">
              <a:rPr lang="en-US" smtClean="0"/>
              <a:t>9</a:t>
            </a:fld>
            <a:endParaRPr lang="en-US"/>
          </a:p>
        </p:txBody>
      </p:sp>
    </p:spTree>
    <p:extLst>
      <p:ext uri="{BB962C8B-B14F-4D97-AF65-F5344CB8AC3E}">
        <p14:creationId xmlns:p14="http://schemas.microsoft.com/office/powerpoint/2010/main" val="230316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113911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294925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247904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23B03-58AA-4857-99E7-B0DC9C52EB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54826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23B03-58AA-4857-99E7-B0DC9C52EB33}"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301233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623B03-58AA-4857-99E7-B0DC9C52EB33}"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261594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623B03-58AA-4857-99E7-B0DC9C52EB33}"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331597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23B03-58AA-4857-99E7-B0DC9C52EB33}"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117171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23B03-58AA-4857-99E7-B0DC9C52EB33}"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412367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23B03-58AA-4857-99E7-B0DC9C52EB33}"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340200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23B03-58AA-4857-99E7-B0DC9C52EB33}"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BB526-C239-40BB-9602-2B1994A3ECF2}" type="slidenum">
              <a:rPr lang="en-US" smtClean="0"/>
              <a:t>‹#›</a:t>
            </a:fld>
            <a:endParaRPr lang="en-US"/>
          </a:p>
        </p:txBody>
      </p:sp>
    </p:spTree>
    <p:extLst>
      <p:ext uri="{BB962C8B-B14F-4D97-AF65-F5344CB8AC3E}">
        <p14:creationId xmlns:p14="http://schemas.microsoft.com/office/powerpoint/2010/main" val="87292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23B03-58AA-4857-99E7-B0DC9C52EB33}" type="datetimeFigureOut">
              <a:rPr lang="en-US" smtClean="0"/>
              <a:t>12/2/2018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BB526-C239-40BB-9602-2B1994A3ECF2}" type="slidenum">
              <a:rPr lang="en-US" smtClean="0"/>
              <a:t>‹#›</a:t>
            </a:fld>
            <a:endParaRPr lang="en-US"/>
          </a:p>
        </p:txBody>
      </p:sp>
    </p:spTree>
    <p:extLst>
      <p:ext uri="{BB962C8B-B14F-4D97-AF65-F5344CB8AC3E}">
        <p14:creationId xmlns:p14="http://schemas.microsoft.com/office/powerpoint/2010/main" val="591115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25618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53601" y="0"/>
            <a:ext cx="2438400" cy="6858000"/>
          </a:xfrm>
        </p:spPr>
        <p:txBody>
          <a:bodyPr>
            <a:normAutofit/>
          </a:bodyPr>
          <a:lstStyle/>
          <a:p>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Train </a:t>
            </a:r>
          </a:p>
          <a:p>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your </a:t>
            </a:r>
          </a:p>
          <a:p>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Heart </a:t>
            </a:r>
          </a:p>
          <a:p>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by </a:t>
            </a:r>
          </a:p>
          <a:p>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the </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Bible</a:t>
            </a:r>
          </a:p>
          <a:p>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2</a:t>
            </a:r>
          </a:p>
          <a:p>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The Most Helpful and Relevant Bible Verses and Passages to Know by He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8625"/>
            <a:ext cx="9753600" cy="642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65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 y="2"/>
          <a:ext cx="12192002" cy="6857999"/>
        </p:xfrm>
        <a:graphic>
          <a:graphicData uri="http://schemas.openxmlformats.org/drawingml/2006/table">
            <a:tbl>
              <a:tblPr firstRow="1" firstCol="1" bandRow="1">
                <a:tableStyleId>{073A0DAA-6AF3-43AB-8588-CEC1D06C72B9}</a:tableStyleId>
              </a:tblPr>
              <a:tblGrid>
                <a:gridCol w="6096001"/>
                <a:gridCol w="6096001"/>
              </a:tblGrid>
              <a:tr h="65369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Train Your Heart (Bible)</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Don’t Just Follow your Heart</a:t>
                      </a:r>
                    </a:p>
                  </a:txBody>
                  <a:tcPr marL="68580" marR="68580" marT="0" marB="0"/>
                </a:tc>
              </a:tr>
              <a:tr h="1799054">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To Be Trustworthy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2 Tim. 3:14-17; </a:t>
                      </a:r>
                      <a:r>
                        <a:rPr lang="en-US" sz="35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500" b="0" dirty="0">
                          <a:effectLst/>
                          <a:latin typeface="Tahoma" panose="020B0604030504040204" pitchFamily="34" charset="0"/>
                          <a:ea typeface="Tahoma" panose="020B0604030504040204" pitchFamily="34" charset="0"/>
                          <a:cs typeface="Tahoma" panose="020B0604030504040204" pitchFamily="34" charset="0"/>
                        </a:rPr>
                        <a:t>. 4:3-4; 24:35; Pr. </a:t>
                      </a:r>
                      <a:r>
                        <a:rPr lang="en-US" sz="3500" b="0" dirty="0" smtClean="0">
                          <a:effectLst/>
                          <a:latin typeface="Tahoma" panose="020B0604030504040204" pitchFamily="34" charset="0"/>
                          <a:ea typeface="Tahoma" panose="020B0604030504040204" pitchFamily="34" charset="0"/>
                          <a:cs typeface="Tahoma" panose="020B0604030504040204" pitchFamily="34" charset="0"/>
                        </a:rPr>
                        <a:t>3:5-7)</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By Trusting in Human Wisdom (1 Cor. 1:18-2:5; 3:18-21)</a:t>
                      </a:r>
                    </a:p>
                  </a:txBody>
                  <a:tcPr marL="68580" marR="68580" marT="0" marB="0"/>
                </a:tc>
              </a:tr>
              <a:tr h="1773349">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To Fear &amp; Obey God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Pr. 1:7; 2:3; 4:4, 23; </a:t>
                      </a: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Eccl</a:t>
                      </a:r>
                      <a:r>
                        <a:rPr lang="en-US" sz="3500" b="0" dirty="0">
                          <a:effectLst/>
                          <a:latin typeface="Tahoma" panose="020B0604030504040204" pitchFamily="34" charset="0"/>
                          <a:ea typeface="Tahoma" panose="020B0604030504040204" pitchFamily="34" charset="0"/>
                          <a:cs typeface="Tahoma" panose="020B0604030504040204" pitchFamily="34" charset="0"/>
                        </a:rPr>
                        <a:t>. 11:9-12:1; 12:13)</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It is Easily Deceived </a:t>
                      </a:r>
                      <a:endParaRPr lang="en-US" sz="35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a:effectLst/>
                          <a:latin typeface="Tahoma" panose="020B0604030504040204" pitchFamily="34" charset="0"/>
                          <a:ea typeface="Tahoma" panose="020B0604030504040204" pitchFamily="34" charset="0"/>
                          <a:cs typeface="Tahoma" panose="020B0604030504040204" pitchFamily="34" charset="0"/>
                        </a:rPr>
                        <a:t>Jer. 10:23; 17:9; Eccl. 9:3; </a:t>
                      </a:r>
                      <a:endParaRPr lang="en-US" sz="35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2 </a:t>
                      </a:r>
                      <a:r>
                        <a:rPr lang="en-US" sz="3500" dirty="0">
                          <a:effectLst/>
                          <a:latin typeface="Tahoma" panose="020B0604030504040204" pitchFamily="34" charset="0"/>
                          <a:ea typeface="Tahoma" panose="020B0604030504040204" pitchFamily="34" charset="0"/>
                          <a:cs typeface="Tahoma" panose="020B0604030504040204" pitchFamily="34" charset="0"/>
                        </a:rPr>
                        <a:t>Cor. 11:2-3; Pr. 14:12) </a:t>
                      </a:r>
                    </a:p>
                  </a:txBody>
                  <a:tcPr marL="68580" marR="68580" marT="0" marB="0"/>
                </a:tc>
              </a:tr>
              <a:tr h="26319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Discipline Yourself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Godliness</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t>
                      </a:r>
                      <a:r>
                        <a:rPr lang="en-US" sz="3500" b="0" dirty="0">
                          <a:effectLst/>
                          <a:latin typeface="Tahoma" panose="020B0604030504040204" pitchFamily="34" charset="0"/>
                          <a:ea typeface="Tahoma" panose="020B0604030504040204" pitchFamily="34" charset="0"/>
                          <a:cs typeface="Tahoma" panose="020B0604030504040204" pitchFamily="34" charset="0"/>
                        </a:rPr>
                        <a:t>Eph. 6:4; Heb. 12:1-11;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1 </a:t>
                      </a:r>
                      <a:r>
                        <a:rPr lang="en-US" sz="3500" b="0" dirty="0">
                          <a:effectLst/>
                          <a:latin typeface="Tahoma" panose="020B0604030504040204" pitchFamily="34" charset="0"/>
                          <a:ea typeface="Tahoma" panose="020B0604030504040204" pitchFamily="34" charset="0"/>
                          <a:cs typeface="Tahoma" panose="020B0604030504040204" pitchFamily="34" charset="0"/>
                        </a:rPr>
                        <a:t>Cor. 9:27; 1 Tim. 4:7-8;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Ph. </a:t>
                      </a:r>
                      <a:r>
                        <a:rPr lang="en-US" sz="3500" b="0" dirty="0">
                          <a:effectLst/>
                          <a:latin typeface="Tahoma" panose="020B0604030504040204" pitchFamily="34" charset="0"/>
                          <a:ea typeface="Tahoma" panose="020B0604030504040204" pitchFamily="34" charset="0"/>
                          <a:cs typeface="Tahoma" panose="020B0604030504040204" pitchFamily="34" charset="0"/>
                        </a:rPr>
                        <a:t>4:8; </a:t>
                      </a:r>
                      <a:r>
                        <a:rPr lang="en-US" sz="3500" b="0" dirty="0" smtClean="0">
                          <a:effectLst/>
                          <a:latin typeface="Tahoma" panose="020B0604030504040204" pitchFamily="34" charset="0"/>
                          <a:ea typeface="Tahoma" panose="020B0604030504040204" pitchFamily="34" charset="0"/>
                          <a:cs typeface="Tahoma" panose="020B0604030504040204" pitchFamily="34" charset="0"/>
                        </a:rPr>
                        <a:t>Mt</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12:35; </a:t>
                      </a:r>
                      <a:r>
                        <a:rPr lang="en-US" sz="3500" b="0" dirty="0">
                          <a:effectLst/>
                          <a:latin typeface="Tahoma" panose="020B0604030504040204" pitchFamily="34" charset="0"/>
                          <a:ea typeface="Tahoma" panose="020B0604030504040204" pitchFamily="34" charset="0"/>
                          <a:cs typeface="Tahoma" panose="020B0604030504040204" pitchFamily="34" charset="0"/>
                        </a:rPr>
                        <a:t>Col. 3:17)</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By Seeking Pleasure </a:t>
                      </a:r>
                      <a:endParaRPr lang="en-US" sz="35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dirty="0" smtClean="0">
                          <a:effectLst/>
                          <a:latin typeface="Tahoma" panose="020B0604030504040204" pitchFamily="34" charset="0"/>
                          <a:ea typeface="Tahoma" panose="020B0604030504040204" pitchFamily="34" charset="0"/>
                          <a:cs typeface="Tahoma" panose="020B0604030504040204" pitchFamily="34" charset="0"/>
                        </a:rPr>
                        <a:t>(</a:t>
                      </a:r>
                      <a:r>
                        <a:rPr lang="en-US" sz="3500" dirty="0">
                          <a:effectLst/>
                          <a:latin typeface="Tahoma" panose="020B0604030504040204" pitchFamily="34" charset="0"/>
                          <a:ea typeface="Tahoma" panose="020B0604030504040204" pitchFamily="34" charset="0"/>
                          <a:cs typeface="Tahoma" panose="020B0604030504040204" pitchFamily="34" charset="0"/>
                        </a:rPr>
                        <a:t>1 Cor. 15:32-33; Eccl. 2:10; 2 Pet. 2:14-18; Pr. 6:25; 7:25; Matt. </a:t>
                      </a:r>
                      <a:r>
                        <a:rPr lang="en-US" sz="3500" dirty="0" smtClean="0">
                          <a:effectLst/>
                          <a:latin typeface="Tahoma" panose="020B0604030504040204" pitchFamily="34" charset="0"/>
                          <a:ea typeface="Tahoma" panose="020B0604030504040204" pitchFamily="34" charset="0"/>
                          <a:cs typeface="Tahoma" panose="020B0604030504040204" pitchFamily="34" charset="0"/>
                        </a:rPr>
                        <a:t>12:35)</a:t>
                      </a: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866802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6911718"/>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To Be Strong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&amp; Courageous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(Joshua 1:6-9;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1 Samuel 17:32;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Ephesians 6:10ff;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Hebrews 13:9;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Psalm 73:26)</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96211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153243"/>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To Be Strong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&amp; Courageous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(Joshua 1:6-9;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1 Samuel 17:32;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Ephesians 6:10ff;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Hebrews 13:9;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Psalm 73:26)</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You’ll be Discouraged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&amp; Fail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(Numbers 13:32;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Numbers 32:9;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Hebrews 3:17)</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77350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5037307"/>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To Be Humble &amp; Thankful (Deuteronomy 8:2-3;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Matthew 11:29;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Psalm 10:17;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1 Peter 5:5-7;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Colossians 3:15-16)</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51509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01778688"/>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To Be Humble &amp; Thankful (Deuteronomy 8:2-3;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Matthew 11:29;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Psalm 10:17;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1 Peter 5:5-7;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Colossians 3:15-16)</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You’ll Grumble </a:t>
                      </a:r>
                    </a:p>
                    <a:p>
                      <a:pPr marL="0" marR="0" algn="ctr">
                        <a:lnSpc>
                          <a:spcPct val="107000"/>
                        </a:lnSpc>
                        <a:spcBef>
                          <a:spcPts val="0"/>
                        </a:spcBef>
                        <a:spcAft>
                          <a:spcPts val="0"/>
                        </a:spcAft>
                      </a:pPr>
                      <a:r>
                        <a:rPr lang="en-US" sz="4000" b="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&amp; </a:t>
                      </a:r>
                    </a:p>
                    <a:p>
                      <a:pPr marL="0" marR="0" algn="ctr">
                        <a:lnSpc>
                          <a:spcPct val="107000"/>
                        </a:lnSpc>
                        <a:spcBef>
                          <a:spcPts val="0"/>
                        </a:spcBef>
                        <a:spcAft>
                          <a:spcPts val="0"/>
                        </a:spcAft>
                      </a:pPr>
                      <a:r>
                        <a:rPr lang="en-US" sz="4000" b="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Be Anxious </a:t>
                      </a:r>
                    </a:p>
                    <a:p>
                      <a:pPr marL="0" marR="0" algn="ctr">
                        <a:lnSpc>
                          <a:spcPct val="107000"/>
                        </a:lnSpc>
                        <a:spcBef>
                          <a:spcPts val="0"/>
                        </a:spcBef>
                        <a:spcAft>
                          <a:spcPts val="0"/>
                        </a:spcAft>
                      </a:pPr>
                      <a:r>
                        <a:rPr lang="en-US" sz="4000" b="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(Numbers 14:2; </a:t>
                      </a:r>
                    </a:p>
                    <a:p>
                      <a:pPr marL="0" marR="0" algn="ctr">
                        <a:lnSpc>
                          <a:spcPct val="107000"/>
                        </a:lnSpc>
                        <a:spcBef>
                          <a:spcPts val="0"/>
                        </a:spcBef>
                        <a:spcAft>
                          <a:spcPts val="0"/>
                        </a:spcAft>
                      </a:pPr>
                      <a:r>
                        <a:rPr lang="en-US" sz="4000" b="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Deuteronomy 1:27; </a:t>
                      </a:r>
                    </a:p>
                    <a:p>
                      <a:pPr marL="0" marR="0" algn="ctr">
                        <a:lnSpc>
                          <a:spcPct val="107000"/>
                        </a:lnSpc>
                        <a:spcBef>
                          <a:spcPts val="0"/>
                        </a:spcBef>
                        <a:spcAft>
                          <a:spcPts val="0"/>
                        </a:spcAft>
                      </a:pPr>
                      <a:r>
                        <a:rPr lang="en-US" sz="4000" b="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Matthew 6:25-34)</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692450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2959452"/>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To Be Compassionate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&amp; Kind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(Luke 6:35;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Luke 15:20;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Colossians 3:12;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Ephesians 4:32)</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720724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94641763"/>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1827761">
                <a:tc>
                  <a:txBody>
                    <a:bodyPr/>
                    <a:lstStyle/>
                    <a:p>
                      <a:pPr marL="0" marR="0" algn="ctr">
                        <a:lnSpc>
                          <a:spcPct val="107000"/>
                        </a:lnSpc>
                        <a:spcBef>
                          <a:spcPts val="0"/>
                        </a:spcBef>
                        <a:spcAft>
                          <a:spcPts val="0"/>
                        </a:spcAft>
                      </a:pP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Train Your Heart </a:t>
                      </a:r>
                      <a:endPar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t>
                      </a:r>
                      <a:r>
                        <a:rPr lang="en-US" sz="5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Bible)</a:t>
                      </a:r>
                    </a:p>
                  </a:txBody>
                  <a:tcPr marL="68580" marR="68580" marT="0" marB="0"/>
                </a:tc>
                <a:tc>
                  <a:txBody>
                    <a:bodyPr/>
                    <a:lstStyle/>
                    <a:p>
                      <a:pPr marL="0" marR="0" algn="ctr">
                        <a:lnSpc>
                          <a:spcPct val="107000"/>
                        </a:lnSpc>
                        <a:spcBef>
                          <a:spcPts val="0"/>
                        </a:spcBef>
                        <a:spcAft>
                          <a:spcPts val="0"/>
                        </a:spcAft>
                      </a:pP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Don’t Just Follow </a:t>
                      </a:r>
                      <a:endPar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50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your </a:t>
                      </a:r>
                      <a:r>
                        <a:rPr lang="en-US" sz="5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Heart</a:t>
                      </a:r>
                    </a:p>
                  </a:txBody>
                  <a:tcPr marL="68580" marR="68580" marT="0" marB="0"/>
                </a:tc>
              </a:tr>
              <a:tr h="5030237">
                <a:tc>
                  <a:txBody>
                    <a:bodyPr/>
                    <a:lstStyle/>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To Be Compassionate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&amp; Kind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(Luke 6:35;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Luke 15:20;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Colossians 3:12; </a:t>
                      </a:r>
                    </a:p>
                    <a:p>
                      <a:pPr marL="0" marR="0" algn="ctr">
                        <a:lnSpc>
                          <a:spcPct val="107000"/>
                        </a:lnSpc>
                        <a:spcBef>
                          <a:spcPts val="0"/>
                        </a:spcBef>
                        <a:spcAft>
                          <a:spcPts val="0"/>
                        </a:spcAft>
                      </a:pPr>
                      <a:r>
                        <a:rPr lang="en-US" sz="40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Ephesians 4:32)</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You’ll be Stubborn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&amp; Rebellious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(Psalm 78:8;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Hebrews 3:12, 15;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Hebrews 4:7; </a:t>
                      </a:r>
                    </a:p>
                    <a:p>
                      <a:pPr marL="0" marR="0" algn="ctr">
                        <a:lnSpc>
                          <a:spcPct val="107000"/>
                        </a:lnSpc>
                        <a:spcBef>
                          <a:spcPts val="0"/>
                        </a:spcBef>
                        <a:spcAft>
                          <a:spcPts val="0"/>
                        </a:spcAft>
                      </a:pPr>
                      <a:r>
                        <a:rPr lang="en-US" sz="40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Ephesians 4:31)</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64036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912</Words>
  <Application>Microsoft Office PowerPoint</Application>
  <PresentationFormat>Widescreen</PresentationFormat>
  <Paragraphs>115</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17</cp:revision>
  <dcterms:created xsi:type="dcterms:W3CDTF">2018-12-02T12:39:55Z</dcterms:created>
  <dcterms:modified xsi:type="dcterms:W3CDTF">2018-12-02T21:47:30Z</dcterms:modified>
</cp:coreProperties>
</file>