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62" r:id="rId4"/>
    <p:sldId id="263" r:id="rId5"/>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6" autoAdjust="0"/>
    <p:restoredTop sz="94660"/>
  </p:normalViewPr>
  <p:slideViewPr>
    <p:cSldViewPr snapToGrid="0">
      <p:cViewPr varScale="1">
        <p:scale>
          <a:sx n="81" d="100"/>
          <a:sy n="81" d="100"/>
        </p:scale>
        <p:origin x="84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1"/>
            <a:ext cx="3912182" cy="355083"/>
          </a:xfrm>
          <a:prstGeom prst="rect">
            <a:avLst/>
          </a:prstGeom>
        </p:spPr>
        <p:txBody>
          <a:bodyPr vert="horz" lIns="91440" tIns="45720" rIns="91440" bIns="45720" rtlCol="0"/>
          <a:lstStyle>
            <a:lvl1pPr algn="r">
              <a:defRPr sz="1200"/>
            </a:lvl1pPr>
          </a:lstStyle>
          <a:p>
            <a:fld id="{AD58574A-8880-4D84-BFFD-2B9EE0EE21A0}" type="datetimeFigureOut">
              <a:rPr lang="en-US" smtClean="0"/>
              <a:t>12/9/2018</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B933B81C-3D74-41FB-817F-7FF63934E46E}" type="slidenum">
              <a:rPr lang="en-US" smtClean="0"/>
              <a:t>‹#›</a:t>
            </a:fld>
            <a:endParaRPr lang="en-US"/>
          </a:p>
        </p:txBody>
      </p:sp>
    </p:spTree>
    <p:extLst>
      <p:ext uri="{BB962C8B-B14F-4D97-AF65-F5344CB8AC3E}">
        <p14:creationId xmlns:p14="http://schemas.microsoft.com/office/powerpoint/2010/main" val="545977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11600" cy="354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339" y="1"/>
            <a:ext cx="3913187" cy="354013"/>
          </a:xfrm>
          <a:prstGeom prst="rect">
            <a:avLst/>
          </a:prstGeom>
        </p:spPr>
        <p:txBody>
          <a:bodyPr vert="horz" lIns="91440" tIns="45720" rIns="91440" bIns="45720" rtlCol="0"/>
          <a:lstStyle>
            <a:lvl1pPr algn="r">
              <a:defRPr sz="1200"/>
            </a:lvl1pPr>
          </a:lstStyle>
          <a:p>
            <a:fld id="{A7E81555-2E34-492C-B892-C69497CE26F6}" type="datetimeFigureOut">
              <a:rPr lang="en-US" smtClean="0"/>
              <a:t>12/9/2018</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3289" y="3405189"/>
            <a:ext cx="7221537" cy="27876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3063"/>
            <a:ext cx="3911600" cy="354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339" y="6723063"/>
            <a:ext cx="3913187" cy="354012"/>
          </a:xfrm>
          <a:prstGeom prst="rect">
            <a:avLst/>
          </a:prstGeom>
        </p:spPr>
        <p:txBody>
          <a:bodyPr vert="horz" lIns="91440" tIns="45720" rIns="91440" bIns="45720" rtlCol="0" anchor="b"/>
          <a:lstStyle>
            <a:lvl1pPr algn="r">
              <a:defRPr sz="1200"/>
            </a:lvl1pPr>
          </a:lstStyle>
          <a:p>
            <a:fld id="{150811CD-3E28-455C-AE61-8A6AB69B2E53}" type="slidenum">
              <a:rPr lang="en-US" smtClean="0"/>
              <a:t>‹#›</a:t>
            </a:fld>
            <a:endParaRPr lang="en-US"/>
          </a:p>
        </p:txBody>
      </p:sp>
    </p:spTree>
    <p:extLst>
      <p:ext uri="{BB962C8B-B14F-4D97-AF65-F5344CB8AC3E}">
        <p14:creationId xmlns:p14="http://schemas.microsoft.com/office/powerpoint/2010/main" val="4095208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has given us apostles, </a:t>
            </a:r>
            <a:r>
              <a:rPr lang="en-US" dirty="0" err="1" smtClean="0"/>
              <a:t>evengelists</a:t>
            </a:r>
            <a:r>
              <a:rPr lang="en-US" dirty="0" smtClean="0"/>
              <a:t>,</a:t>
            </a:r>
            <a:r>
              <a:rPr lang="en-US" baseline="0" dirty="0" smtClean="0"/>
              <a:t> pastors &amp; teachers to equip the saints in the work of service &amp; build up the body of Christ, not exercise your physical body which is only of little profit.  If we are mature like Christ we won’t be tossed around by every wind of doctrine, crafty false teacher who entices you so that you will want physical things.  Grow up to be like Christ &amp; build other brethren up by speaking the truth in love.  </a:t>
            </a:r>
            <a:endParaRPr lang="en-US" dirty="0"/>
          </a:p>
        </p:txBody>
      </p:sp>
      <p:sp>
        <p:nvSpPr>
          <p:cNvPr id="4" name="Slide Number Placeholder 3"/>
          <p:cNvSpPr>
            <a:spLocks noGrp="1"/>
          </p:cNvSpPr>
          <p:nvPr>
            <p:ph type="sldNum" sz="quarter" idx="10"/>
          </p:nvPr>
        </p:nvSpPr>
        <p:spPr/>
        <p:txBody>
          <a:bodyPr/>
          <a:lstStyle/>
          <a:p>
            <a:fld id="{150811CD-3E28-455C-AE61-8A6AB69B2E53}" type="slidenum">
              <a:rPr lang="en-US" smtClean="0"/>
              <a:t>3</a:t>
            </a:fld>
            <a:endParaRPr lang="en-US"/>
          </a:p>
        </p:txBody>
      </p:sp>
    </p:spTree>
    <p:extLst>
      <p:ext uri="{BB962C8B-B14F-4D97-AF65-F5344CB8AC3E}">
        <p14:creationId xmlns:p14="http://schemas.microsoft.com/office/powerpoint/2010/main" val="2161123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623B03-58AA-4857-99E7-B0DC9C52EB33}"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1139113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23B03-58AA-4857-99E7-B0DC9C52EB33}"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2949256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23B03-58AA-4857-99E7-B0DC9C52EB33}"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247904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23B03-58AA-4857-99E7-B0DC9C52EB33}"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548267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623B03-58AA-4857-99E7-B0DC9C52EB33}"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3012335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623B03-58AA-4857-99E7-B0DC9C52EB33}"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261594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623B03-58AA-4857-99E7-B0DC9C52EB33}"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331597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623B03-58AA-4857-99E7-B0DC9C52EB33}" type="datetimeFigureOut">
              <a:rPr lang="en-US" smtClean="0"/>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1171719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623B03-58AA-4857-99E7-B0DC9C52EB33}" type="datetimeFigureOut">
              <a:rPr lang="en-US" smtClean="0"/>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412367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23B03-58AA-4857-99E7-B0DC9C52EB33}"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3402008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23B03-58AA-4857-99E7-B0DC9C52EB33}"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872927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623B03-58AA-4857-99E7-B0DC9C52EB33}" type="datetimeFigureOut">
              <a:rPr lang="en-US" smtClean="0"/>
              <a:t>12/9/2018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BB526-C239-40BB-9602-2B1994A3ECF2}" type="slidenum">
              <a:rPr lang="en-US" smtClean="0"/>
              <a:t>‹#›</a:t>
            </a:fld>
            <a:endParaRPr lang="en-US"/>
          </a:p>
        </p:txBody>
      </p:sp>
    </p:spTree>
    <p:extLst>
      <p:ext uri="{BB962C8B-B14F-4D97-AF65-F5344CB8AC3E}">
        <p14:creationId xmlns:p14="http://schemas.microsoft.com/office/powerpoint/2010/main" val="591115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53601" y="0"/>
            <a:ext cx="2438400" cy="6858000"/>
          </a:xfrm>
        </p:spPr>
        <p:txBody>
          <a:bodyPr>
            <a:noAutofit/>
          </a:bodyPr>
          <a:lstStyle/>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Train </a:t>
            </a:r>
          </a:p>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your </a:t>
            </a:r>
          </a:p>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Heart </a:t>
            </a:r>
          </a:p>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by </a:t>
            </a:r>
          </a:p>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a:t>
            </a:r>
          </a:p>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Bible</a:t>
            </a:r>
          </a:p>
          <a:p>
            <a:r>
              <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rPr>
              <a:t>3</a:t>
            </a:r>
            <a:endPar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The Most Helpful and Relevant Bible Verses and Passages to Know by He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7536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765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63386818"/>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1827761">
                <a:tc>
                  <a:txBody>
                    <a:bodyPr/>
                    <a:lstStyle/>
                    <a:p>
                      <a:pPr marL="0" marR="0" algn="ctr">
                        <a:lnSpc>
                          <a:spcPct val="107000"/>
                        </a:lnSpc>
                        <a:spcBef>
                          <a:spcPts val="0"/>
                        </a:spcBef>
                        <a:spcAft>
                          <a:spcPts val="0"/>
                        </a:spcAft>
                      </a:pP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Train Your Heart </a:t>
                      </a:r>
                      <a:endPar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t>
                      </a: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Bible)</a:t>
                      </a:r>
                    </a:p>
                  </a:txBody>
                  <a:tcPr marL="68580" marR="68580" marT="0" marB="0"/>
                </a:tc>
                <a:tc>
                  <a:txBody>
                    <a:bodyPr/>
                    <a:lstStyle/>
                    <a:p>
                      <a:pPr marL="0" marR="0" algn="ctr">
                        <a:lnSpc>
                          <a:spcPct val="107000"/>
                        </a:lnSpc>
                        <a:spcBef>
                          <a:spcPts val="0"/>
                        </a:spcBef>
                        <a:spcAft>
                          <a:spcPts val="0"/>
                        </a:spcAft>
                      </a:pP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Just Follow </a:t>
                      </a:r>
                      <a:endPar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your </a:t>
                      </a: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Heart</a:t>
                      </a:r>
                    </a:p>
                  </a:txBody>
                  <a:tcPr marL="68580" marR="68580" marT="0" marB="0"/>
                </a:tc>
              </a:tr>
              <a:tr h="5030237">
                <a:tc>
                  <a:txBody>
                    <a:bodyPr/>
                    <a:lstStyle/>
                    <a:p>
                      <a:pPr marL="0" marR="0" algn="ctr">
                        <a:lnSpc>
                          <a:spcPct val="107000"/>
                        </a:lnSpc>
                        <a:spcBef>
                          <a:spcPts val="0"/>
                        </a:spcBef>
                        <a:spcAft>
                          <a:spcPts val="0"/>
                        </a:spcAft>
                      </a:pPr>
                      <a:r>
                        <a:rPr lang="en-US" sz="4300" b="0" dirty="0">
                          <a:effectLst/>
                          <a:latin typeface="Tahoma" panose="020B0604030504040204" pitchFamily="34" charset="0"/>
                          <a:ea typeface="Tahoma" panose="020B0604030504040204" pitchFamily="34" charset="0"/>
                          <a:cs typeface="Tahoma" panose="020B0604030504040204" pitchFamily="34" charset="0"/>
                        </a:rPr>
                        <a:t>To Desire Spiritual </a:t>
                      </a:r>
                      <a:r>
                        <a:rPr lang="en-US" sz="4300" b="0" dirty="0" smtClean="0">
                          <a:effectLst/>
                          <a:latin typeface="Tahoma" panose="020B0604030504040204" pitchFamily="34" charset="0"/>
                          <a:ea typeface="Tahoma" panose="020B0604030504040204" pitchFamily="34" charset="0"/>
                          <a:cs typeface="Tahoma" panose="020B0604030504040204" pitchFamily="34" charset="0"/>
                        </a:rPr>
                        <a:t>Food-  Eternal </a:t>
                      </a:r>
                      <a:r>
                        <a:rPr lang="en-US" sz="4300" b="0" dirty="0">
                          <a:effectLst/>
                          <a:latin typeface="Tahoma" panose="020B0604030504040204" pitchFamily="34" charset="0"/>
                          <a:ea typeface="Tahoma" panose="020B0604030504040204" pitchFamily="34" charset="0"/>
                          <a:cs typeface="Tahoma" panose="020B0604030504040204" pitchFamily="34" charset="0"/>
                        </a:rPr>
                        <a:t>Life </a:t>
                      </a:r>
                      <a:endParaRPr lang="en-US" sz="43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43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300" b="0" dirty="0" smtClean="0">
                          <a:effectLst/>
                          <a:latin typeface="Tahoma" panose="020B0604030504040204" pitchFamily="34" charset="0"/>
                          <a:ea typeface="Tahoma" panose="020B0604030504040204" pitchFamily="34" charset="0"/>
                          <a:cs typeface="Tahoma" panose="020B0604030504040204" pitchFamily="34" charset="0"/>
                        </a:rPr>
                        <a:t>(John </a:t>
                      </a:r>
                      <a:r>
                        <a:rPr lang="en-US" sz="4300" b="0" dirty="0">
                          <a:effectLst/>
                          <a:latin typeface="Tahoma" panose="020B0604030504040204" pitchFamily="34" charset="0"/>
                          <a:ea typeface="Tahoma" panose="020B0604030504040204" pitchFamily="34" charset="0"/>
                          <a:cs typeface="Tahoma" panose="020B0604030504040204" pitchFamily="34" charset="0"/>
                        </a:rPr>
                        <a:t>6:27, 35, 63, 68; </a:t>
                      </a:r>
                      <a:r>
                        <a:rPr lang="en-US" sz="4300" b="0" smtClean="0">
                          <a:effectLst/>
                          <a:latin typeface="Tahoma" panose="020B0604030504040204" pitchFamily="34" charset="0"/>
                          <a:ea typeface="Tahoma" panose="020B0604030504040204" pitchFamily="34" charset="0"/>
                          <a:cs typeface="Tahoma" panose="020B0604030504040204" pitchFamily="34" charset="0"/>
                        </a:rPr>
                        <a:t>Matthew 5:6)</a:t>
                      </a:r>
                      <a:endParaRPr lang="en-US" sz="4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300" b="0" dirty="0">
                          <a:effectLst/>
                          <a:latin typeface="Tahoma" panose="020B0604030504040204" pitchFamily="34" charset="0"/>
                          <a:ea typeface="Tahoma" panose="020B0604030504040204" pitchFamily="34" charset="0"/>
                          <a:cs typeface="Tahoma" panose="020B0604030504040204" pitchFamily="34" charset="0"/>
                        </a:rPr>
                        <a:t>Feeding your Belly- “</a:t>
                      </a:r>
                      <a:r>
                        <a:rPr lang="en-US" sz="4300" b="0" dirty="0" smtClean="0">
                          <a:effectLst/>
                          <a:latin typeface="Tahoma" panose="020B0604030504040204" pitchFamily="34" charset="0"/>
                          <a:ea typeface="Tahoma" panose="020B0604030504040204" pitchFamily="34" charset="0"/>
                          <a:cs typeface="Tahoma" panose="020B0604030504040204" pitchFamily="34" charset="0"/>
                        </a:rPr>
                        <a:t>Church” Social </a:t>
                      </a:r>
                    </a:p>
                    <a:p>
                      <a:pPr marL="0" marR="0" algn="ctr">
                        <a:lnSpc>
                          <a:spcPct val="107000"/>
                        </a:lnSpc>
                        <a:spcBef>
                          <a:spcPts val="0"/>
                        </a:spcBef>
                        <a:spcAft>
                          <a:spcPts val="0"/>
                        </a:spcAft>
                      </a:pPr>
                      <a:r>
                        <a:rPr lang="en-US" sz="4300" b="0" dirty="0" smtClean="0">
                          <a:effectLst/>
                          <a:latin typeface="Tahoma" panose="020B0604030504040204" pitchFamily="34" charset="0"/>
                          <a:ea typeface="Tahoma" panose="020B0604030504040204" pitchFamily="34" charset="0"/>
                          <a:cs typeface="Tahoma" panose="020B0604030504040204" pitchFamily="34" charset="0"/>
                        </a:rPr>
                        <a:t>[coffee</a:t>
                      </a:r>
                      <a:r>
                        <a:rPr lang="en-US" sz="4300" b="0" dirty="0">
                          <a:effectLst/>
                          <a:latin typeface="Tahoma" panose="020B0604030504040204" pitchFamily="34" charset="0"/>
                          <a:ea typeface="Tahoma" panose="020B0604030504040204" pitchFamily="34" charset="0"/>
                          <a:cs typeface="Tahoma" panose="020B0604030504040204" pitchFamily="34" charset="0"/>
                        </a:rPr>
                        <a:t>, donuts, hot dogs, </a:t>
                      </a:r>
                      <a:r>
                        <a:rPr lang="en-US" sz="4300" b="0" dirty="0" smtClean="0">
                          <a:effectLst/>
                          <a:latin typeface="Tahoma" panose="020B0604030504040204" pitchFamily="34" charset="0"/>
                          <a:ea typeface="Tahoma" panose="020B0604030504040204" pitchFamily="34" charset="0"/>
                          <a:cs typeface="Tahoma" panose="020B0604030504040204" pitchFamily="34" charset="0"/>
                        </a:rPr>
                        <a:t>ice cream, etc.]</a:t>
                      </a:r>
                      <a:endParaRPr lang="en-US" sz="43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300" b="0" dirty="0">
                          <a:effectLst/>
                          <a:latin typeface="Tahoma" panose="020B0604030504040204" pitchFamily="34" charset="0"/>
                          <a:ea typeface="Tahoma" panose="020B0604030504040204" pitchFamily="34" charset="0"/>
                          <a:cs typeface="Tahoma" panose="020B0604030504040204" pitchFamily="34" charset="0"/>
                        </a:rPr>
                        <a:t>(</a:t>
                      </a:r>
                      <a:r>
                        <a:rPr lang="en-US" sz="4300" b="0" dirty="0" smtClean="0">
                          <a:effectLst/>
                          <a:latin typeface="Tahoma" panose="020B0604030504040204" pitchFamily="34" charset="0"/>
                          <a:ea typeface="Tahoma" panose="020B0604030504040204" pitchFamily="34" charset="0"/>
                          <a:cs typeface="Tahoma" panose="020B0604030504040204" pitchFamily="34" charset="0"/>
                        </a:rPr>
                        <a:t>John </a:t>
                      </a:r>
                      <a:r>
                        <a:rPr lang="en-US" sz="4300" b="0" dirty="0">
                          <a:effectLst/>
                          <a:latin typeface="Tahoma" panose="020B0604030504040204" pitchFamily="34" charset="0"/>
                          <a:ea typeface="Tahoma" panose="020B0604030504040204" pitchFamily="34" charset="0"/>
                          <a:cs typeface="Tahoma" panose="020B0604030504040204" pitchFamily="34" charset="0"/>
                        </a:rPr>
                        <a:t>6:26, 60, 66; </a:t>
                      </a:r>
                      <a:r>
                        <a:rPr lang="en-US" sz="4300" b="0" dirty="0" smtClean="0">
                          <a:effectLst/>
                          <a:latin typeface="Tahoma" panose="020B0604030504040204" pitchFamily="34" charset="0"/>
                          <a:ea typeface="Tahoma" panose="020B0604030504040204" pitchFamily="34" charset="0"/>
                          <a:cs typeface="Tahoma" panose="020B0604030504040204" pitchFamily="34" charset="0"/>
                        </a:rPr>
                        <a:t>Philippians 3:18-19; </a:t>
                      </a:r>
                    </a:p>
                    <a:p>
                      <a:pPr marL="0" marR="0" algn="ctr">
                        <a:lnSpc>
                          <a:spcPct val="107000"/>
                        </a:lnSpc>
                        <a:spcBef>
                          <a:spcPts val="0"/>
                        </a:spcBef>
                        <a:spcAft>
                          <a:spcPts val="0"/>
                        </a:spcAft>
                      </a:pPr>
                      <a:r>
                        <a:rPr lang="en-US" sz="4300" b="0" dirty="0" smtClean="0">
                          <a:effectLst/>
                          <a:latin typeface="Tahoma" panose="020B0604030504040204" pitchFamily="34" charset="0"/>
                          <a:ea typeface="Tahoma" panose="020B0604030504040204" pitchFamily="34" charset="0"/>
                          <a:cs typeface="Tahoma" panose="020B0604030504040204" pitchFamily="34" charset="0"/>
                        </a:rPr>
                        <a:t>1 Corinthians </a:t>
                      </a:r>
                      <a:r>
                        <a:rPr lang="en-US" sz="4300" b="0" dirty="0">
                          <a:effectLst/>
                          <a:latin typeface="Tahoma" panose="020B0604030504040204" pitchFamily="34" charset="0"/>
                          <a:ea typeface="Tahoma" panose="020B0604030504040204" pitchFamily="34" charset="0"/>
                          <a:cs typeface="Tahoma" panose="020B0604030504040204" pitchFamily="34" charset="0"/>
                        </a:rPr>
                        <a:t>11:22, 34)</a:t>
                      </a:r>
                    </a:p>
                  </a:txBody>
                  <a:tcPr marL="68580" marR="68580" marT="0" marB="0"/>
                </a:tc>
              </a:tr>
            </a:tbl>
          </a:graphicData>
        </a:graphic>
      </p:graphicFrame>
    </p:spTree>
    <p:extLst>
      <p:ext uri="{BB962C8B-B14F-4D97-AF65-F5344CB8AC3E}">
        <p14:creationId xmlns:p14="http://schemas.microsoft.com/office/powerpoint/2010/main" val="249621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65601160"/>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1827761">
                <a:tc>
                  <a:txBody>
                    <a:bodyPr/>
                    <a:lstStyle/>
                    <a:p>
                      <a:pPr marL="0" marR="0" algn="ctr">
                        <a:lnSpc>
                          <a:spcPct val="107000"/>
                        </a:lnSpc>
                        <a:spcBef>
                          <a:spcPts val="0"/>
                        </a:spcBef>
                        <a:spcAft>
                          <a:spcPts val="0"/>
                        </a:spcAft>
                      </a:pP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Train Your Heart </a:t>
                      </a:r>
                      <a:endPar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t>
                      </a: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Bible)</a:t>
                      </a:r>
                    </a:p>
                  </a:txBody>
                  <a:tcPr marL="68580" marR="68580" marT="0" marB="0"/>
                </a:tc>
                <a:tc>
                  <a:txBody>
                    <a:bodyPr/>
                    <a:lstStyle/>
                    <a:p>
                      <a:pPr marL="0" marR="0" algn="ctr">
                        <a:lnSpc>
                          <a:spcPct val="107000"/>
                        </a:lnSpc>
                        <a:spcBef>
                          <a:spcPts val="0"/>
                        </a:spcBef>
                        <a:spcAft>
                          <a:spcPts val="0"/>
                        </a:spcAft>
                      </a:pP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Just Follow </a:t>
                      </a:r>
                      <a:endPar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your </a:t>
                      </a: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Heart</a:t>
                      </a:r>
                    </a:p>
                  </a:txBody>
                  <a:tcPr marL="68580" marR="68580" marT="0" marB="0"/>
                </a:tc>
              </a:tr>
              <a:tr h="5030237">
                <a:tc>
                  <a:txBody>
                    <a:bodyPr/>
                    <a:lstStyle/>
                    <a:p>
                      <a:pPr marL="0" marR="0" algn="ctr">
                        <a:lnSpc>
                          <a:spcPct val="107000"/>
                        </a:lnSpc>
                        <a:spcBef>
                          <a:spcPts val="0"/>
                        </a:spcBef>
                        <a:spcAft>
                          <a:spcPts val="0"/>
                        </a:spcAft>
                      </a:pPr>
                      <a:endParaRPr lang="en-US" sz="43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300" b="0" dirty="0" smtClean="0">
                          <a:effectLst/>
                          <a:latin typeface="Tahoma" panose="020B0604030504040204" pitchFamily="34" charset="0"/>
                          <a:ea typeface="Tahoma" panose="020B0604030504040204" pitchFamily="34" charset="0"/>
                          <a:cs typeface="Tahoma" panose="020B0604030504040204" pitchFamily="34" charset="0"/>
                        </a:rPr>
                        <a:t>To </a:t>
                      </a:r>
                      <a:r>
                        <a:rPr lang="en-US" sz="4300" b="0" dirty="0">
                          <a:effectLst/>
                          <a:latin typeface="Tahoma" panose="020B0604030504040204" pitchFamily="34" charset="0"/>
                          <a:ea typeface="Tahoma" panose="020B0604030504040204" pitchFamily="34" charset="0"/>
                          <a:cs typeface="Tahoma" panose="020B0604030504040204" pitchFamily="34" charset="0"/>
                        </a:rPr>
                        <a:t>Be Built Up to </a:t>
                      </a:r>
                      <a:r>
                        <a:rPr lang="en-US" sz="4300" b="0" dirty="0" smtClean="0">
                          <a:effectLst/>
                          <a:latin typeface="Tahoma" panose="020B0604030504040204" pitchFamily="34" charset="0"/>
                          <a:ea typeface="Tahoma" panose="020B0604030504040204" pitchFamily="34" charset="0"/>
                          <a:cs typeface="Tahoma" panose="020B0604030504040204" pitchFamily="34" charset="0"/>
                        </a:rPr>
                        <a:t>become </a:t>
                      </a:r>
                      <a:r>
                        <a:rPr lang="en-US" sz="4300" b="0" dirty="0">
                          <a:effectLst/>
                          <a:latin typeface="Tahoma" panose="020B0604030504040204" pitchFamily="34" charset="0"/>
                          <a:ea typeface="Tahoma" panose="020B0604030504040204" pitchFamily="34" charset="0"/>
                          <a:cs typeface="Tahoma" panose="020B0604030504040204" pitchFamily="34" charset="0"/>
                        </a:rPr>
                        <a:t>like Christ </a:t>
                      </a:r>
                      <a:endParaRPr lang="en-US" sz="43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300" b="0" dirty="0" smtClean="0">
                          <a:effectLst/>
                          <a:latin typeface="Tahoma" panose="020B0604030504040204" pitchFamily="34" charset="0"/>
                          <a:ea typeface="Tahoma" panose="020B0604030504040204" pitchFamily="34" charset="0"/>
                          <a:cs typeface="Tahoma" panose="020B0604030504040204" pitchFamily="34" charset="0"/>
                        </a:rPr>
                        <a:t>(Ephesians 4:11-16;</a:t>
                      </a:r>
                    </a:p>
                    <a:p>
                      <a:pPr marL="0" marR="0" algn="ctr">
                        <a:lnSpc>
                          <a:spcPct val="107000"/>
                        </a:lnSpc>
                        <a:spcBef>
                          <a:spcPts val="0"/>
                        </a:spcBef>
                        <a:spcAft>
                          <a:spcPts val="0"/>
                        </a:spcAft>
                      </a:pPr>
                      <a:r>
                        <a:rPr lang="en-US" sz="4300" b="0" dirty="0" smtClean="0">
                          <a:effectLst/>
                          <a:latin typeface="Tahoma" panose="020B0604030504040204" pitchFamily="34" charset="0"/>
                          <a:ea typeface="Tahoma" panose="020B0604030504040204" pitchFamily="34" charset="0"/>
                          <a:cs typeface="Tahoma" panose="020B0604030504040204" pitchFamily="34" charset="0"/>
                        </a:rPr>
                        <a:t>Colossians 2:7)</a:t>
                      </a:r>
                      <a:endParaRPr lang="en-US" sz="4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3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300" b="0" dirty="0" smtClean="0">
                          <a:effectLst/>
                          <a:latin typeface="Tahoma" panose="020B0604030504040204" pitchFamily="34" charset="0"/>
                          <a:ea typeface="Tahoma" panose="020B0604030504040204" pitchFamily="34" charset="0"/>
                          <a:cs typeface="Tahoma" panose="020B0604030504040204" pitchFamily="34" charset="0"/>
                        </a:rPr>
                        <a:t>Exercise </a:t>
                      </a:r>
                      <a:r>
                        <a:rPr lang="en-US" sz="4300" b="0" dirty="0">
                          <a:effectLst/>
                          <a:latin typeface="Tahoma" panose="020B0604030504040204" pitchFamily="34" charset="0"/>
                          <a:ea typeface="Tahoma" panose="020B0604030504040204" pitchFamily="34" charset="0"/>
                          <a:cs typeface="Tahoma" panose="020B0604030504040204" pitchFamily="34" charset="0"/>
                        </a:rPr>
                        <a:t>your </a:t>
                      </a:r>
                      <a:endParaRPr lang="en-US" sz="43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300" b="0" dirty="0" smtClean="0">
                          <a:effectLst/>
                          <a:latin typeface="Tahoma" panose="020B0604030504040204" pitchFamily="34" charset="0"/>
                          <a:ea typeface="Tahoma" panose="020B0604030504040204" pitchFamily="34" charset="0"/>
                          <a:cs typeface="Tahoma" panose="020B0604030504040204" pitchFamily="34" charset="0"/>
                        </a:rPr>
                        <a:t>Physical Body </a:t>
                      </a:r>
                    </a:p>
                    <a:p>
                      <a:pPr marL="0" marR="0" algn="ctr">
                        <a:lnSpc>
                          <a:spcPct val="107000"/>
                        </a:lnSpc>
                        <a:spcBef>
                          <a:spcPts val="0"/>
                        </a:spcBef>
                        <a:spcAft>
                          <a:spcPts val="0"/>
                        </a:spcAft>
                      </a:pPr>
                      <a:r>
                        <a:rPr lang="en-US" sz="4300" b="0" dirty="0" smtClean="0">
                          <a:effectLst/>
                          <a:latin typeface="Tahoma" panose="020B0604030504040204" pitchFamily="34" charset="0"/>
                          <a:ea typeface="Tahoma" panose="020B0604030504040204" pitchFamily="34" charset="0"/>
                          <a:cs typeface="Tahoma" panose="020B0604030504040204" pitchFamily="34" charset="0"/>
                        </a:rPr>
                        <a:t>[“</a:t>
                      </a:r>
                      <a:r>
                        <a:rPr lang="en-US" sz="4300" b="0" dirty="0">
                          <a:effectLst/>
                          <a:latin typeface="Tahoma" panose="020B0604030504040204" pitchFamily="34" charset="0"/>
                          <a:ea typeface="Tahoma" panose="020B0604030504040204" pitchFamily="34" charset="0"/>
                          <a:cs typeface="Tahoma" panose="020B0604030504040204" pitchFamily="34" charset="0"/>
                        </a:rPr>
                        <a:t>Church” gym, </a:t>
                      </a:r>
                      <a:endParaRPr lang="en-US" sz="43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300" b="0" dirty="0" smtClean="0">
                          <a:effectLst/>
                          <a:latin typeface="Tahoma" panose="020B0604030504040204" pitchFamily="34" charset="0"/>
                          <a:ea typeface="Tahoma" panose="020B0604030504040204" pitchFamily="34" charset="0"/>
                          <a:cs typeface="Tahoma" panose="020B0604030504040204" pitchFamily="34" charset="0"/>
                        </a:rPr>
                        <a:t>ball team] </a:t>
                      </a:r>
                    </a:p>
                    <a:p>
                      <a:pPr marL="0" marR="0" algn="ctr">
                        <a:lnSpc>
                          <a:spcPct val="107000"/>
                        </a:lnSpc>
                        <a:spcBef>
                          <a:spcPts val="0"/>
                        </a:spcBef>
                        <a:spcAft>
                          <a:spcPts val="0"/>
                        </a:spcAft>
                      </a:pPr>
                      <a:r>
                        <a:rPr lang="en-US" sz="4300" b="0" dirty="0" smtClean="0">
                          <a:effectLst/>
                          <a:latin typeface="Tahoma" panose="020B0604030504040204" pitchFamily="34" charset="0"/>
                          <a:ea typeface="Tahoma" panose="020B0604030504040204" pitchFamily="34" charset="0"/>
                          <a:cs typeface="Tahoma" panose="020B0604030504040204" pitchFamily="34" charset="0"/>
                        </a:rPr>
                        <a:t>(</a:t>
                      </a:r>
                      <a:r>
                        <a:rPr lang="en-US" sz="4300" b="0" dirty="0">
                          <a:effectLst/>
                          <a:latin typeface="Tahoma" panose="020B0604030504040204" pitchFamily="34" charset="0"/>
                          <a:ea typeface="Tahoma" panose="020B0604030504040204" pitchFamily="34" charset="0"/>
                          <a:cs typeface="Tahoma" panose="020B0604030504040204" pitchFamily="34" charset="0"/>
                        </a:rPr>
                        <a:t>1 </a:t>
                      </a:r>
                      <a:r>
                        <a:rPr lang="en-US" sz="43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300" b="0" dirty="0">
                          <a:effectLst/>
                          <a:latin typeface="Tahoma" panose="020B0604030504040204" pitchFamily="34" charset="0"/>
                          <a:ea typeface="Tahoma" panose="020B0604030504040204" pitchFamily="34" charset="0"/>
                          <a:cs typeface="Tahoma" panose="020B0604030504040204" pitchFamily="34" charset="0"/>
                        </a:rPr>
                        <a:t>4:7-8)</a:t>
                      </a:r>
                    </a:p>
                  </a:txBody>
                  <a:tcPr marL="68580" marR="68580" marT="0" marB="0"/>
                </a:tc>
              </a:tr>
            </a:tbl>
          </a:graphicData>
        </a:graphic>
      </p:graphicFrame>
    </p:spTree>
    <p:extLst>
      <p:ext uri="{BB962C8B-B14F-4D97-AF65-F5344CB8AC3E}">
        <p14:creationId xmlns:p14="http://schemas.microsoft.com/office/powerpoint/2010/main" val="2720724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1657734"/>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1827761">
                <a:tc>
                  <a:txBody>
                    <a:bodyPr/>
                    <a:lstStyle/>
                    <a:p>
                      <a:pPr marL="0" marR="0" algn="ctr">
                        <a:lnSpc>
                          <a:spcPct val="107000"/>
                        </a:lnSpc>
                        <a:spcBef>
                          <a:spcPts val="0"/>
                        </a:spcBef>
                        <a:spcAft>
                          <a:spcPts val="0"/>
                        </a:spcAft>
                      </a:pP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Train Your Heart </a:t>
                      </a:r>
                      <a:endPar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t>
                      </a: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Bible)</a:t>
                      </a:r>
                    </a:p>
                  </a:txBody>
                  <a:tcPr marL="68580" marR="68580" marT="0" marB="0"/>
                </a:tc>
                <a:tc>
                  <a:txBody>
                    <a:bodyPr/>
                    <a:lstStyle/>
                    <a:p>
                      <a:pPr marL="0" marR="0" algn="ctr">
                        <a:lnSpc>
                          <a:spcPct val="107000"/>
                        </a:lnSpc>
                        <a:spcBef>
                          <a:spcPts val="0"/>
                        </a:spcBef>
                        <a:spcAft>
                          <a:spcPts val="0"/>
                        </a:spcAft>
                      </a:pP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Just Follow </a:t>
                      </a:r>
                      <a:endPar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your </a:t>
                      </a: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Heart</a:t>
                      </a:r>
                    </a:p>
                  </a:txBody>
                  <a:tcPr marL="68580" marR="68580" marT="0" marB="0"/>
                </a:tc>
              </a:tr>
              <a:tr h="5030237">
                <a:tc>
                  <a:txBody>
                    <a:bodyPr/>
                    <a:lstStyle/>
                    <a:p>
                      <a:pPr marL="0" marR="0" algn="ctr">
                        <a:lnSpc>
                          <a:spcPct val="107000"/>
                        </a:lnSpc>
                        <a:spcBef>
                          <a:spcPts val="0"/>
                        </a:spcBef>
                        <a:spcAft>
                          <a:spcPts val="0"/>
                        </a:spcAft>
                      </a:pPr>
                      <a:r>
                        <a:rPr lang="en-US" sz="4300" b="0" dirty="0">
                          <a:effectLst/>
                          <a:latin typeface="Tahoma" panose="020B0604030504040204" pitchFamily="34" charset="0"/>
                          <a:ea typeface="Tahoma" panose="020B0604030504040204" pitchFamily="34" charset="0"/>
                          <a:cs typeface="Tahoma" panose="020B0604030504040204" pitchFamily="34" charset="0"/>
                        </a:rPr>
                        <a:t>To </a:t>
                      </a:r>
                      <a:r>
                        <a:rPr lang="en-US" sz="4300" b="0" dirty="0" smtClean="0">
                          <a:effectLst/>
                          <a:latin typeface="Tahoma" panose="020B0604030504040204" pitchFamily="34" charset="0"/>
                          <a:ea typeface="Tahoma" panose="020B0604030504040204" pitchFamily="34" charset="0"/>
                          <a:cs typeface="Tahoma" panose="020B0604030504040204" pitchFamily="34" charset="0"/>
                        </a:rPr>
                        <a:t>Fight the Good </a:t>
                      </a:r>
                      <a:r>
                        <a:rPr lang="en-US" sz="4300" b="0" dirty="0">
                          <a:effectLst/>
                          <a:latin typeface="Tahoma" panose="020B0604030504040204" pitchFamily="34" charset="0"/>
                          <a:ea typeface="Tahoma" panose="020B0604030504040204" pitchFamily="34" charset="0"/>
                          <a:cs typeface="Tahoma" panose="020B0604030504040204" pitchFamily="34" charset="0"/>
                        </a:rPr>
                        <a:t>Fight </a:t>
                      </a:r>
                      <a:endParaRPr lang="en-US" sz="43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300" b="0" dirty="0" smtClean="0">
                          <a:effectLst/>
                          <a:latin typeface="Tahoma" panose="020B0604030504040204" pitchFamily="34" charset="0"/>
                          <a:ea typeface="Tahoma" panose="020B0604030504040204" pitchFamily="34" charset="0"/>
                          <a:cs typeface="Tahoma" panose="020B0604030504040204" pitchFamily="34" charset="0"/>
                        </a:rPr>
                        <a:t>of </a:t>
                      </a:r>
                      <a:r>
                        <a:rPr lang="en-US" sz="4300" b="0" dirty="0">
                          <a:effectLst/>
                          <a:latin typeface="Tahoma" panose="020B0604030504040204" pitchFamily="34" charset="0"/>
                          <a:ea typeface="Tahoma" panose="020B0604030504040204" pitchFamily="34" charset="0"/>
                          <a:cs typeface="Tahoma" panose="020B0604030504040204" pitchFamily="34" charset="0"/>
                        </a:rPr>
                        <a:t>Faith </a:t>
                      </a:r>
                      <a:endParaRPr lang="en-US" sz="43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[One church</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one faith</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one baptism</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Christ-Head]</a:t>
                      </a: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1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 </a:t>
                      </a:r>
                      <a:r>
                        <a:rPr lang="en-US" sz="4000" b="0" dirty="0">
                          <a:effectLst/>
                          <a:latin typeface="Tahoma" panose="020B0604030504040204" pitchFamily="34" charset="0"/>
                          <a:ea typeface="Tahoma" panose="020B0604030504040204" pitchFamily="34" charset="0"/>
                          <a:cs typeface="Tahoma" panose="020B0604030504040204" pitchFamily="34" charset="0"/>
                        </a:rPr>
                        <a:t>6:12; 2 Cor.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10:5; Mk. 16:16; Acts 2:38,</a:t>
                      </a:r>
                      <a:r>
                        <a:rPr lang="en-US" sz="4000" b="0" baseline="0" dirty="0" smtClean="0">
                          <a:effectLst/>
                          <a:latin typeface="Tahoma" panose="020B0604030504040204" pitchFamily="34" charset="0"/>
                          <a:ea typeface="Tahoma" panose="020B0604030504040204" pitchFamily="34" charset="0"/>
                          <a:cs typeface="Tahoma" panose="020B0604030504040204" pitchFamily="34" charset="0"/>
                        </a:rPr>
                        <a:t> 47;</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Eph. 4:4-6; 1:22-23)</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300" b="0" dirty="0">
                          <a:effectLst/>
                          <a:latin typeface="Tahoma" panose="020B0604030504040204" pitchFamily="34" charset="0"/>
                          <a:ea typeface="Tahoma" panose="020B0604030504040204" pitchFamily="34" charset="0"/>
                          <a:cs typeface="Tahoma" panose="020B0604030504040204" pitchFamily="34" charset="0"/>
                        </a:rPr>
                        <a:t>Surrender to Error </a:t>
                      </a:r>
                      <a:endParaRPr lang="en-US" sz="43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smtClean="0">
                          <a:effectLst/>
                          <a:latin typeface="Tahoma" panose="020B0604030504040204" pitchFamily="34" charset="0"/>
                          <a:ea typeface="Tahoma" panose="020B0604030504040204" pitchFamily="34" charset="0"/>
                          <a:cs typeface="Tahoma" panose="020B0604030504040204" pitchFamily="34" charset="0"/>
                        </a:rPr>
                        <a:t>[Go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to ‘church</a:t>
                      </a:r>
                      <a:r>
                        <a:rPr lang="en-US" sz="4000" b="0" dirty="0">
                          <a:effectLst/>
                          <a:latin typeface="Tahoma" panose="020B0604030504040204" pitchFamily="34" charset="0"/>
                          <a:ea typeface="Tahoma" panose="020B0604030504040204" pitchFamily="34" charset="0"/>
                          <a:cs typeface="Tahoma" panose="020B0604030504040204" pitchFamily="34" charset="0"/>
                        </a:rPr>
                        <a:t>’ of your choice, </a:t>
                      </a:r>
                      <a:r>
                        <a:rPr lang="en-US" sz="4000" b="0" dirty="0" smtClean="0">
                          <a:effectLst/>
                          <a:latin typeface="Tahoma" panose="020B0604030504040204" pitchFamily="34" charset="0"/>
                          <a:ea typeface="Tahoma" panose="020B0604030504040204" pitchFamily="34" charset="0"/>
                          <a:cs typeface="Tahoma" panose="020B0604030504040204" pitchFamily="34" charset="0"/>
                        </a:rPr>
                        <a:t>Faith </a:t>
                      </a:r>
                      <a:r>
                        <a:rPr lang="en-US" sz="4000" b="0" dirty="0">
                          <a:effectLst/>
                          <a:latin typeface="Tahoma" panose="020B0604030504040204" pitchFamily="34" charset="0"/>
                          <a:ea typeface="Tahoma" panose="020B0604030504040204" pitchFamily="34" charset="0"/>
                          <a:cs typeface="Tahoma" panose="020B0604030504040204" pitchFamily="34" charset="0"/>
                        </a:rPr>
                        <a:t>only,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Baptism </a:t>
                      </a:r>
                      <a:r>
                        <a:rPr lang="en-US" sz="4000" b="0" dirty="0">
                          <a:effectLst/>
                          <a:latin typeface="Tahoma" panose="020B0604030504040204" pitchFamily="34" charset="0"/>
                          <a:ea typeface="Tahoma" panose="020B0604030504040204" pitchFamily="34" charset="0"/>
                          <a:cs typeface="Tahoma" panose="020B0604030504040204" pitchFamily="34" charset="0"/>
                        </a:rPr>
                        <a:t>not essential, </a:t>
                      </a:r>
                      <a:r>
                        <a:rPr lang="en-US" sz="4000" b="0" dirty="0" smtClean="0">
                          <a:effectLst/>
                          <a:latin typeface="Tahoma" panose="020B0604030504040204" pitchFamily="34" charset="0"/>
                          <a:ea typeface="Tahoma" panose="020B0604030504040204" pitchFamily="34" charset="0"/>
                          <a:cs typeface="Tahoma" panose="020B0604030504040204" pitchFamily="34" charset="0"/>
                        </a:rPr>
                        <a:t>Earthly headquarters, Christmas- birth of Christ]</a:t>
                      </a: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(Matthew 15:9-14)</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194642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TotalTime>
  <Words>295</Words>
  <Application>Microsoft Office PowerPoint</Application>
  <PresentationFormat>Widescreen</PresentationFormat>
  <Paragraphs>47</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22</cp:revision>
  <cp:lastPrinted>2018-12-09T14:19:51Z</cp:lastPrinted>
  <dcterms:created xsi:type="dcterms:W3CDTF">2018-12-02T12:39:55Z</dcterms:created>
  <dcterms:modified xsi:type="dcterms:W3CDTF">2018-12-09T19:39:24Z</dcterms:modified>
</cp:coreProperties>
</file>