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94660"/>
  </p:normalViewPr>
  <p:slideViewPr>
    <p:cSldViewPr snapToGrid="0">
      <p:cViewPr varScale="1">
        <p:scale>
          <a:sx n="81" d="100"/>
          <a:sy n="81" d="100"/>
        </p:scale>
        <p:origin x="936"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70A43A-2951-4C0E-9953-9997CFC65055}" type="datetimeFigureOut">
              <a:rPr lang="en-US" smtClean="0"/>
              <a:t>2/10/2019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7B3CD-EAF2-4E57-A3DD-11B50435DB87}" type="slidenum">
              <a:rPr lang="en-US" smtClean="0"/>
              <a:t>‹#›</a:t>
            </a:fld>
            <a:endParaRPr lang="en-US"/>
          </a:p>
        </p:txBody>
      </p:sp>
    </p:spTree>
    <p:extLst>
      <p:ext uri="{BB962C8B-B14F-4D97-AF65-F5344CB8AC3E}">
        <p14:creationId xmlns:p14="http://schemas.microsoft.com/office/powerpoint/2010/main" val="11204205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smtClean="0">
                <a:solidFill>
                  <a:schemeClr val="tx1"/>
                </a:solidFill>
                <a:effectLst/>
                <a:latin typeface="+mn-lt"/>
                <a:ea typeface="+mn-ea"/>
                <a:cs typeface="+mn-cs"/>
              </a:rPr>
              <a:t>James Montgomery was born November 4, 1771 in Irvine, Ayrshire, Scotland where his father John was a minister in the Moravian Church. When Montgomery was five years old, his family moved to the Moravian settlement at Gracehill, near </a:t>
            </a:r>
            <a:r>
              <a:rPr lang="en-US" sz="1200" b="0" i="0" kern="1200" dirty="0" err="1" smtClean="0">
                <a:solidFill>
                  <a:schemeClr val="tx1"/>
                </a:solidFill>
                <a:effectLst/>
                <a:latin typeface="+mn-lt"/>
                <a:ea typeface="+mn-ea"/>
                <a:cs typeface="+mn-cs"/>
              </a:rPr>
              <a:t>Ballymena</a:t>
            </a:r>
            <a:r>
              <a:rPr lang="en-US" sz="1200" b="0" i="0" kern="1200" dirty="0" smtClean="0">
                <a:solidFill>
                  <a:schemeClr val="tx1"/>
                </a:solidFill>
                <a:effectLst/>
                <a:latin typeface="+mn-lt"/>
                <a:ea typeface="+mn-ea"/>
                <a:cs typeface="+mn-cs"/>
              </a:rPr>
              <a:t>, County Antrim. In 1783, his parents were sent off to the West Indies as missionaries leaving him at the Moravian settlement at </a:t>
            </a:r>
            <a:r>
              <a:rPr lang="en-US" sz="1200" b="0" i="0" kern="1200" dirty="0" err="1" smtClean="0">
                <a:solidFill>
                  <a:schemeClr val="tx1"/>
                </a:solidFill>
                <a:effectLst/>
                <a:latin typeface="+mn-lt"/>
                <a:ea typeface="+mn-ea"/>
                <a:cs typeface="+mn-cs"/>
              </a:rPr>
              <a:t>Bracehill</a:t>
            </a:r>
            <a:r>
              <a:rPr lang="en-US" sz="1200" b="0" i="0" kern="1200" dirty="0" smtClean="0">
                <a:solidFill>
                  <a:schemeClr val="tx1"/>
                </a:solidFill>
                <a:effectLst/>
                <a:latin typeface="+mn-lt"/>
                <a:ea typeface="+mn-ea"/>
                <a:cs typeface="+mn-cs"/>
              </a:rPr>
              <a:t> near </a:t>
            </a:r>
            <a:r>
              <a:rPr lang="en-US" sz="1200" b="0" i="0" kern="1200" dirty="0" err="1" smtClean="0">
                <a:solidFill>
                  <a:schemeClr val="tx1"/>
                </a:solidFill>
                <a:effectLst/>
                <a:latin typeface="+mn-lt"/>
                <a:ea typeface="+mn-ea"/>
                <a:cs typeface="+mn-cs"/>
              </a:rPr>
              <a:t>Ballymena</a:t>
            </a:r>
            <a:r>
              <a:rPr lang="en-US" sz="1200" b="0" i="0" kern="1200" dirty="0" smtClean="0">
                <a:solidFill>
                  <a:schemeClr val="tx1"/>
                </a:solidFill>
                <a:effectLst/>
                <a:latin typeface="+mn-lt"/>
                <a:ea typeface="+mn-ea"/>
                <a:cs typeface="+mn-cs"/>
              </a:rPr>
              <a:t>, County Antrim, Ireland where his education started.</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At the age of seven, he was sent off to begin his seminary training at </a:t>
            </a:r>
            <a:r>
              <a:rPr lang="en-US" sz="1200" b="0" i="0" kern="1200" dirty="0" err="1" smtClean="0">
                <a:solidFill>
                  <a:schemeClr val="tx1"/>
                </a:solidFill>
                <a:effectLst/>
                <a:latin typeface="+mn-lt"/>
                <a:ea typeface="+mn-ea"/>
                <a:cs typeface="+mn-cs"/>
              </a:rPr>
              <a:t>Fulneck</a:t>
            </a:r>
            <a:r>
              <a:rPr lang="en-US" sz="1200" b="0" i="0" kern="1200" dirty="0" smtClean="0">
                <a:solidFill>
                  <a:schemeClr val="tx1"/>
                </a:solidFill>
                <a:effectLst/>
                <a:latin typeface="+mn-lt"/>
                <a:ea typeface="+mn-ea"/>
                <a:cs typeface="+mn-cs"/>
              </a:rPr>
              <a:t> Seminary, Yorkshire, and while there made a public profession of religion by uniting with the Moravian Church. Not long after they had gone, his parents died; his father is buried in Barbados, and his mother in Tobago. A trip to London, hoping to find a publisher for his youthful poems, ended in failure. He supported himself precariously and dubiously until 1792 when he became assistant to Mr. Gales, auctioneer, bookseller, and printer of the Sheffield Register. In 1794, Gales left England to avoid political prosecution. Montgomery took the Sheffield Register in hand, changed its name to the Sheffield Iris, and continued to edit it for 32 years.</a:t>
            </a:r>
            <a:r>
              <a:rPr lang="en-US" dirty="0" smtClean="0"/>
              <a:t/>
            </a:r>
            <a:br>
              <a:rPr lang="en-US" dirty="0" smtClean="0"/>
            </a:br>
            <a:r>
              <a:rPr lang="en-US" dirty="0" smtClean="0"/>
              <a:t/>
            </a:r>
            <a:br>
              <a:rPr lang="en-US" dirty="0" smtClean="0"/>
            </a:br>
            <a:r>
              <a:rPr lang="en-US" sz="1200" b="0" i="0" kern="1200" dirty="0" smtClean="0">
                <a:solidFill>
                  <a:schemeClr val="tx1"/>
                </a:solidFill>
                <a:effectLst/>
                <a:latin typeface="+mn-lt"/>
                <a:ea typeface="+mn-ea"/>
                <a:cs typeface="+mn-cs"/>
              </a:rPr>
              <a:t>During the next two years he was imprisoned twice in the Castle of York. He was first imprisoned for six months for reporting on a riot in Sheffield and again for three months for commemorating the fall of the Bastille with a poem entitled the Fall of the Bastille (which he only published, and did not write). In 1797 he published a volume of poems, Prison Amusements, so named because some were written during his prison stay.  He never married &amp; died in his sleep.</a:t>
            </a:r>
            <a:r>
              <a:rPr lang="en-US" sz="1200" b="0" i="0" kern="1200" baseline="0" dirty="0" smtClean="0">
                <a:solidFill>
                  <a:schemeClr val="tx1"/>
                </a:solidFill>
                <a:effectLst/>
                <a:latin typeface="+mn-lt"/>
                <a:ea typeface="+mn-ea"/>
                <a:cs typeface="+mn-cs"/>
              </a:rPr>
              <a:t> Wrote 400 hymns.</a:t>
            </a:r>
            <a:endParaRPr lang="en-US" dirty="0"/>
          </a:p>
        </p:txBody>
      </p:sp>
      <p:sp>
        <p:nvSpPr>
          <p:cNvPr id="4" name="Slide Number Placeholder 3"/>
          <p:cNvSpPr>
            <a:spLocks noGrp="1"/>
          </p:cNvSpPr>
          <p:nvPr>
            <p:ph type="sldNum" sz="quarter" idx="10"/>
          </p:nvPr>
        </p:nvSpPr>
        <p:spPr/>
        <p:txBody>
          <a:bodyPr/>
          <a:lstStyle/>
          <a:p>
            <a:fld id="{BF87B3CD-EAF2-4E57-A3DD-11B50435DB87}" type="slidenum">
              <a:rPr lang="en-US" smtClean="0"/>
              <a:t>1</a:t>
            </a:fld>
            <a:endParaRPr lang="en-US"/>
          </a:p>
        </p:txBody>
      </p:sp>
    </p:spTree>
    <p:extLst>
      <p:ext uri="{BB962C8B-B14F-4D97-AF65-F5344CB8AC3E}">
        <p14:creationId xmlns:p14="http://schemas.microsoft.com/office/powerpoint/2010/main" val="12227271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8DD08AE-063F-475D-8FD8-696C0E4A0029}"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4450994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D08AE-063F-475D-8FD8-696C0E4A0029}"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23350306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D08AE-063F-475D-8FD8-696C0E4A0029}"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11678759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DD08AE-063F-475D-8FD8-696C0E4A0029}"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704594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DD08AE-063F-475D-8FD8-696C0E4A0029}" type="datetimeFigureOut">
              <a:rPr lang="en-US" smtClean="0"/>
              <a:t>2/10/2019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102615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DD08AE-063F-475D-8FD8-696C0E4A0029}"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22347917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8DD08AE-063F-475D-8FD8-696C0E4A0029}" type="datetimeFigureOut">
              <a:rPr lang="en-US" smtClean="0"/>
              <a:t>2/10/2019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10810433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DD08AE-063F-475D-8FD8-696C0E4A0029}" type="datetimeFigureOut">
              <a:rPr lang="en-US" smtClean="0"/>
              <a:t>2/10/2019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155417813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DD08AE-063F-475D-8FD8-696C0E4A0029}" type="datetimeFigureOut">
              <a:rPr lang="en-US" smtClean="0"/>
              <a:t>2/10/2019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27623214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D08AE-063F-475D-8FD8-696C0E4A0029}"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1509087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DD08AE-063F-475D-8FD8-696C0E4A0029}" type="datetimeFigureOut">
              <a:rPr lang="en-US" smtClean="0"/>
              <a:t>2/10/2019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A1192D-2FE0-4115-9ED3-325A6F78EC24}" type="slidenum">
              <a:rPr lang="en-US" smtClean="0"/>
              <a:t>‹#›</a:t>
            </a:fld>
            <a:endParaRPr lang="en-US"/>
          </a:p>
        </p:txBody>
      </p:sp>
    </p:spTree>
    <p:extLst>
      <p:ext uri="{BB962C8B-B14F-4D97-AF65-F5344CB8AC3E}">
        <p14:creationId xmlns:p14="http://schemas.microsoft.com/office/powerpoint/2010/main" val="26877123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8DD08AE-063F-475D-8FD8-696C0E4A0029}" type="datetimeFigureOut">
              <a:rPr lang="en-US" smtClean="0"/>
              <a:t>2/10/2019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A1192D-2FE0-4115-9ED3-325A6F78EC24}" type="slidenum">
              <a:rPr lang="en-US" smtClean="0"/>
              <a:t>‹#›</a:t>
            </a:fld>
            <a:endParaRPr lang="en-US"/>
          </a:p>
        </p:txBody>
      </p:sp>
    </p:spTree>
    <p:extLst>
      <p:ext uri="{BB962C8B-B14F-4D97-AF65-F5344CB8AC3E}">
        <p14:creationId xmlns:p14="http://schemas.microsoft.com/office/powerpoint/2010/main" val="13817945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422062" y="0"/>
            <a:ext cx="6769938" cy="6858000"/>
          </a:xfrm>
        </p:spPr>
        <p:txBody>
          <a:bodyPr/>
          <a:lstStyle/>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Hour of Trial</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Written By</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James Montgomery</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1834</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1771-1854</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Tune By</a:t>
            </a:r>
          </a:p>
          <a:p>
            <a:r>
              <a:rPr lang="en-US" sz="5000" dirty="0" smtClean="0">
                <a:solidFill>
                  <a:srgbClr val="FFFF00"/>
                </a:solidFill>
                <a:latin typeface="Tahoma" panose="020B0604030504040204" pitchFamily="34" charset="0"/>
                <a:ea typeface="Tahoma" panose="020B0604030504040204" pitchFamily="34" charset="0"/>
                <a:cs typeface="Tahoma" panose="020B0604030504040204" pitchFamily="34" charset="0"/>
              </a:rPr>
              <a:t>Spencer Lane</a:t>
            </a:r>
          </a:p>
          <a:p>
            <a:endParaRPr lang="en-US" dirty="0">
              <a:solidFill>
                <a:srgbClr val="FFFF00"/>
              </a:solidFill>
            </a:endParaRPr>
          </a:p>
        </p:txBody>
      </p:sp>
      <p:pic>
        <p:nvPicPr>
          <p:cNvPr id="1026" name="Picture 2" descr="https://hymnary.org/files/hymnary/person/Montgomery_J.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5422062" cy="6846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658348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97526"/>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Hour of Trial by James Montgomery 1834</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8"/>
            <a:ext cx="12192000" cy="5860472"/>
          </a:xfrm>
        </p:spPr>
        <p:txBody>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In the hour of trial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plead for 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22:28-34)</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Lest by base denial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I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depart from Thee;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(Mt.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26:31-35, 69-75)</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Thou </a:t>
            </a:r>
            <a:r>
              <a:rPr lang="en-US" sz="3600" dirty="0" err="1">
                <a:solidFill>
                  <a:schemeClr val="bg1"/>
                </a:solidFill>
                <a:latin typeface="Tahoma" panose="020B0604030504040204" pitchFamily="34" charset="0"/>
                <a:ea typeface="Tahoma" panose="020B0604030504040204" pitchFamily="34" charset="0"/>
                <a:cs typeface="Tahoma" panose="020B0604030504040204" pitchFamily="34" charset="0"/>
              </a:rPr>
              <a:t>seest</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me waver,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 look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recall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Luke 22:61; Heb. 12:2-3)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Nor for fear nor favor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suffer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me to fall</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10:13; 2 Pet. 2:9)</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a:p>
            <a:endParaRPr lang="en-US" dirty="0"/>
          </a:p>
        </p:txBody>
      </p:sp>
    </p:spTree>
    <p:extLst>
      <p:ext uri="{BB962C8B-B14F-4D97-AF65-F5344CB8AC3E}">
        <p14:creationId xmlns:p14="http://schemas.microsoft.com/office/powerpoint/2010/main" val="324972468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97526"/>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Hour of Trial by James Montgomery 1834</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8"/>
            <a:ext cx="12192000" cy="5860472"/>
          </a:xfrm>
        </p:spPr>
        <p:txBody>
          <a:bodyPr>
            <a:normAutofit/>
          </a:bodyPr>
          <a:lstStyle/>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With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forbidden pleasures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(Gen. 3:6; Eph. 4:19)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should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this vain world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charm (1 Jn. 2:16; Pr. 1:10ff)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its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sordid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treasures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Tim. 6:9)</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spread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work me harm</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(1 Tim. 6:10)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Bring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to my remembrance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sad Gethsemane (Matt. 26:36)</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Or</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in darker semblance,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cross-crowned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Calvary</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(Luke 23:33; Acts 2:23)</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0315752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97526"/>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Hour of Trial by James Montgomery 1834</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8"/>
            <a:ext cx="12192000" cy="5860472"/>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Should your mercy send me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(James 5:11)</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sorrow</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toil, and woe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(Eccl. 11:8; Jer. 45:3; Lam. 3:1ff)</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Or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should pain attend me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path below</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(2 Cor.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12:7-9a)</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I may never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fail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hand to see;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(2 Cor. 12:9b-10)</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Grant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I may ever </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cast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care on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Thee. (1 Pet. 5:7)</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5765179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0" y="2"/>
            <a:ext cx="12192000" cy="997526"/>
          </a:xfrm>
        </p:spPr>
        <p:txBody>
          <a:bodyPr/>
          <a:lstStyle/>
          <a:p>
            <a:r>
              <a:rPr lang="en-US" dirty="0" smtClean="0">
                <a:solidFill>
                  <a:srgbClr val="FFFF00"/>
                </a:solidFill>
                <a:latin typeface="Tahoma" panose="020B0604030504040204" pitchFamily="34" charset="0"/>
                <a:ea typeface="Tahoma" panose="020B0604030504040204" pitchFamily="34" charset="0"/>
                <a:cs typeface="Tahoma" panose="020B0604030504040204" pitchFamily="34" charset="0"/>
              </a:rPr>
              <a:t>In the Hour of Trial by James Montgomery 1834</a:t>
            </a:r>
            <a:endParaRPr lang="en-US" dirty="0">
              <a:solidFill>
                <a:srgbClr val="FFFF00"/>
              </a:solidFill>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0" y="997528"/>
            <a:ext cx="12192000" cy="5860472"/>
          </a:xfrm>
        </p:spPr>
        <p:txBody>
          <a:bodyPr>
            <a:normAutofit/>
          </a:bodyPr>
          <a:lstStyle/>
          <a:p>
            <a:pPr marL="0" indent="0">
              <a:buNone/>
            </a:pP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When 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last hour cometh,</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(John 13:1; James 4:14)</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fraught with strife &amp;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pain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(John 16:2; Acts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9:16; 12:1-2)</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When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my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dust </a:t>
            </a:r>
            <a:r>
              <a:rPr lang="en-US" sz="3600" dirty="0" err="1" smtClean="0">
                <a:solidFill>
                  <a:schemeClr val="bg1"/>
                </a:solidFill>
                <a:latin typeface="Tahoma" panose="020B0604030504040204" pitchFamily="34" charset="0"/>
                <a:ea typeface="Tahoma" panose="020B0604030504040204" pitchFamily="34" charset="0"/>
                <a:cs typeface="Tahoma" panose="020B0604030504040204" pitchFamily="34" charset="0"/>
              </a:rPr>
              <a:t>returneth</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(Eccl. 3:20)</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the dust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again</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(Eccl. 12:7)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On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your truth relying,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(1 Cor. 15:54-57)</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thru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that mortal strife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t>
            </a: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Jesus</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 take me, dying,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(Acts </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7:59-60; 2 Tim. 4:6-8)</a:t>
            </a:r>
            <a:endPar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endParaRPr>
          </a:p>
          <a:p>
            <a:pPr marL="0" indent="0">
              <a:buNone/>
            </a:pP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to </a:t>
            </a:r>
            <a:r>
              <a:rPr lang="en-US" sz="3600" dirty="0">
                <a:solidFill>
                  <a:schemeClr val="bg1"/>
                </a:solidFill>
                <a:latin typeface="Tahoma" panose="020B0604030504040204" pitchFamily="34" charset="0"/>
                <a:ea typeface="Tahoma" panose="020B0604030504040204" pitchFamily="34" charset="0"/>
                <a:cs typeface="Tahoma" panose="020B0604030504040204" pitchFamily="34" charset="0"/>
              </a:rPr>
              <a:t>eternal life</a:t>
            </a:r>
            <a:r>
              <a:rPr lang="en-US" sz="3600" dirty="0" smtClean="0">
                <a:solidFill>
                  <a:schemeClr val="bg1"/>
                </a:solidFill>
                <a:latin typeface="Tahoma" panose="020B0604030504040204" pitchFamily="34" charset="0"/>
                <a:ea typeface="Tahoma" panose="020B0604030504040204" pitchFamily="34" charset="0"/>
                <a:cs typeface="Tahoma" panose="020B0604030504040204" pitchFamily="34" charset="0"/>
              </a:rPr>
              <a:t>. (Heb. </a:t>
            </a:r>
            <a:r>
              <a:rPr lang="en-US" sz="3600" smtClean="0">
                <a:solidFill>
                  <a:schemeClr val="bg1"/>
                </a:solidFill>
                <a:latin typeface="Tahoma" panose="020B0604030504040204" pitchFamily="34" charset="0"/>
                <a:ea typeface="Tahoma" panose="020B0604030504040204" pitchFamily="34" charset="0"/>
                <a:cs typeface="Tahoma" panose="020B0604030504040204" pitchFamily="34" charset="0"/>
              </a:rPr>
              <a:t>9:27-28)</a:t>
            </a:r>
            <a:endParaRPr lang="en-US" sz="3600" dirty="0">
              <a:solidFill>
                <a:schemeClr val="bg1"/>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4056923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674</TotalTime>
  <Words>219</Words>
  <Application>Microsoft Office PowerPoint</Application>
  <PresentationFormat>Widescreen</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Tahoma</vt:lpstr>
      <vt:lpstr>Office Theme</vt:lpstr>
      <vt:lpstr>PowerPoint Presentation</vt:lpstr>
      <vt:lpstr>In the Hour of Trial by James Montgomery 1834</vt:lpstr>
      <vt:lpstr>In the Hour of Trial by James Montgomery 1834</vt:lpstr>
      <vt:lpstr>In the Hour of Trial by James Montgomery 1834</vt:lpstr>
      <vt:lpstr>In the Hour of Trial by James Montgomery 1834</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Steven Locklair</dc:creator>
  <cp:lastModifiedBy>Steven Locklair</cp:lastModifiedBy>
  <cp:revision>24</cp:revision>
  <dcterms:created xsi:type="dcterms:W3CDTF">2019-02-05T22:36:34Z</dcterms:created>
  <dcterms:modified xsi:type="dcterms:W3CDTF">2019-02-10T20:46:44Z</dcterms:modified>
</cp:coreProperties>
</file>