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6" autoAdjust="0"/>
    <p:restoredTop sz="94660"/>
  </p:normalViewPr>
  <p:slideViewPr>
    <p:cSldViewPr snapToGrid="0">
      <p:cViewPr varScale="1">
        <p:scale>
          <a:sx n="81" d="100"/>
          <a:sy n="81" d="100"/>
        </p:scale>
        <p:origin x="984" y="114"/>
      </p:cViewPr>
      <p:guideLst/>
    </p:cSldViewPr>
  </p:slideViewPr>
  <p:notesTextViewPr>
    <p:cViewPr>
      <p:scale>
        <a:sx n="1" d="1"/>
        <a:sy n="1" d="1"/>
      </p:scale>
      <p:origin x="0" y="-24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A6AB0F-B7E4-4940-9396-341865FA2438}" type="datetimeFigureOut">
              <a:rPr lang="en-US" smtClean="0"/>
              <a:t>2/24/2019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F7B003-8A44-45E2-834C-E59923A205B1}" type="slidenum">
              <a:rPr lang="en-US" smtClean="0"/>
              <a:t>‹#›</a:t>
            </a:fld>
            <a:endParaRPr lang="en-US"/>
          </a:p>
        </p:txBody>
      </p:sp>
    </p:spTree>
    <p:extLst>
      <p:ext uri="{BB962C8B-B14F-4D97-AF65-F5344CB8AC3E}">
        <p14:creationId xmlns:p14="http://schemas.microsoft.com/office/powerpoint/2010/main" val="3632827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6 weeks old, eye infection. Treatment hot poultices on her eyelids left scars</a:t>
            </a:r>
            <a:r>
              <a:rPr lang="en-US" sz="1200" kern="1200" baseline="0" dirty="0" smtClean="0">
                <a:solidFill>
                  <a:schemeClr val="tx1"/>
                </a:solidFill>
                <a:effectLst/>
                <a:latin typeface="+mn-lt"/>
                <a:ea typeface="+mn-ea"/>
                <a:cs typeface="+mn-cs"/>
              </a:rPr>
              <a:t> on her eyes blinded for life. </a:t>
            </a:r>
            <a:r>
              <a:rPr lang="en-US" sz="1200" kern="1200" dirty="0" smtClean="0">
                <a:solidFill>
                  <a:schemeClr val="tx1"/>
                </a:solidFill>
                <a:effectLst/>
                <a:latin typeface="+mn-lt"/>
                <a:ea typeface="+mn-ea"/>
                <a:cs typeface="+mn-cs"/>
              </a:rPr>
              <a:t>She was, however, still able to detect light, thus could distinguish between day and night. When she was only a year old a second major trauma befell her with the death of her father, which left her mother a widow at the age of only 21. Forced to care for four small children, three daughters and a son, Marcy Crosby hired herself out as a maid. Thus, the children were largely looked after by the grandmother, Eunice Crosby.  Wrote about 8,000 hymns.  Famous.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Fanny developed a very close relationship with her grandmother. The two were inseparable, with the latter becoming the "eyes to the world" for the former. They would spend hours in the meadow together, with Eunice vividly describing the beauty of God's creation all around them. She also read the Bible to Fanny, and explained to her the value of prayer and a relationship with God. It was soon discovered that the little girl had a phenomenal memory and retained almost everything read to her. At the age of ten she had committed to memory, and could repeat without error, the entire Pentateuch, all four Gospels, many of the Psalms, all of Proverbs, and the entire books of Ruth and Song of Solomon. At the close of her life she stated, "The Holy Book has nurtured my entire life."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word redeemed implies the idea of a slave standing on the trader's auction block being offered to the highest bidder. At last the price is paid by a compassionate new owner, who then gives the slave his unconditional freedom. But the freed slave, out of gratitude to his new owner, offers himself as a loving bond servant for life to his redeemer.</a:t>
            </a:r>
          </a:p>
          <a:p>
            <a:endParaRPr lang="en-US" dirty="0"/>
          </a:p>
        </p:txBody>
      </p:sp>
      <p:sp>
        <p:nvSpPr>
          <p:cNvPr id="4" name="Slide Number Placeholder 3"/>
          <p:cNvSpPr>
            <a:spLocks noGrp="1"/>
          </p:cNvSpPr>
          <p:nvPr>
            <p:ph type="sldNum" sz="quarter" idx="10"/>
          </p:nvPr>
        </p:nvSpPr>
        <p:spPr/>
        <p:txBody>
          <a:bodyPr/>
          <a:lstStyle/>
          <a:p>
            <a:fld id="{F5F7B003-8A44-45E2-834C-E59923A205B1}" type="slidenum">
              <a:rPr lang="en-US" smtClean="0"/>
              <a:t>1</a:t>
            </a:fld>
            <a:endParaRPr lang="en-US"/>
          </a:p>
        </p:txBody>
      </p:sp>
    </p:spTree>
    <p:extLst>
      <p:ext uri="{BB962C8B-B14F-4D97-AF65-F5344CB8AC3E}">
        <p14:creationId xmlns:p14="http://schemas.microsoft.com/office/powerpoint/2010/main" val="1580931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524508-BE01-4F33-BAD1-8D2C7A55821B}"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85B89-2AA4-411A-9E13-CDFDD61FA08A}" type="slidenum">
              <a:rPr lang="en-US" smtClean="0"/>
              <a:t>‹#›</a:t>
            </a:fld>
            <a:endParaRPr lang="en-US"/>
          </a:p>
        </p:txBody>
      </p:sp>
    </p:spTree>
    <p:extLst>
      <p:ext uri="{BB962C8B-B14F-4D97-AF65-F5344CB8AC3E}">
        <p14:creationId xmlns:p14="http://schemas.microsoft.com/office/powerpoint/2010/main" val="3263525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24508-BE01-4F33-BAD1-8D2C7A55821B}"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85B89-2AA4-411A-9E13-CDFDD61FA08A}" type="slidenum">
              <a:rPr lang="en-US" smtClean="0"/>
              <a:t>‹#›</a:t>
            </a:fld>
            <a:endParaRPr lang="en-US"/>
          </a:p>
        </p:txBody>
      </p:sp>
    </p:spTree>
    <p:extLst>
      <p:ext uri="{BB962C8B-B14F-4D97-AF65-F5344CB8AC3E}">
        <p14:creationId xmlns:p14="http://schemas.microsoft.com/office/powerpoint/2010/main" val="382233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24508-BE01-4F33-BAD1-8D2C7A55821B}"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85B89-2AA4-411A-9E13-CDFDD61FA08A}" type="slidenum">
              <a:rPr lang="en-US" smtClean="0"/>
              <a:t>‹#›</a:t>
            </a:fld>
            <a:endParaRPr lang="en-US"/>
          </a:p>
        </p:txBody>
      </p:sp>
    </p:spTree>
    <p:extLst>
      <p:ext uri="{BB962C8B-B14F-4D97-AF65-F5344CB8AC3E}">
        <p14:creationId xmlns:p14="http://schemas.microsoft.com/office/powerpoint/2010/main" val="133567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24508-BE01-4F33-BAD1-8D2C7A55821B}"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85B89-2AA4-411A-9E13-CDFDD61FA08A}" type="slidenum">
              <a:rPr lang="en-US" smtClean="0"/>
              <a:t>‹#›</a:t>
            </a:fld>
            <a:endParaRPr lang="en-US"/>
          </a:p>
        </p:txBody>
      </p:sp>
    </p:spTree>
    <p:extLst>
      <p:ext uri="{BB962C8B-B14F-4D97-AF65-F5344CB8AC3E}">
        <p14:creationId xmlns:p14="http://schemas.microsoft.com/office/powerpoint/2010/main" val="153605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24508-BE01-4F33-BAD1-8D2C7A55821B}"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85B89-2AA4-411A-9E13-CDFDD61FA08A}" type="slidenum">
              <a:rPr lang="en-US" smtClean="0"/>
              <a:t>‹#›</a:t>
            </a:fld>
            <a:endParaRPr lang="en-US"/>
          </a:p>
        </p:txBody>
      </p:sp>
    </p:spTree>
    <p:extLst>
      <p:ext uri="{BB962C8B-B14F-4D97-AF65-F5344CB8AC3E}">
        <p14:creationId xmlns:p14="http://schemas.microsoft.com/office/powerpoint/2010/main" val="178979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524508-BE01-4F33-BAD1-8D2C7A55821B}"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85B89-2AA4-411A-9E13-CDFDD61FA08A}" type="slidenum">
              <a:rPr lang="en-US" smtClean="0"/>
              <a:t>‹#›</a:t>
            </a:fld>
            <a:endParaRPr lang="en-US"/>
          </a:p>
        </p:txBody>
      </p:sp>
    </p:spTree>
    <p:extLst>
      <p:ext uri="{BB962C8B-B14F-4D97-AF65-F5344CB8AC3E}">
        <p14:creationId xmlns:p14="http://schemas.microsoft.com/office/powerpoint/2010/main" val="1987389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24508-BE01-4F33-BAD1-8D2C7A55821B}" type="datetimeFigureOut">
              <a:rPr lang="en-US" smtClean="0"/>
              <a:t>2/24/2019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B85B89-2AA4-411A-9E13-CDFDD61FA08A}" type="slidenum">
              <a:rPr lang="en-US" smtClean="0"/>
              <a:t>‹#›</a:t>
            </a:fld>
            <a:endParaRPr lang="en-US"/>
          </a:p>
        </p:txBody>
      </p:sp>
    </p:spTree>
    <p:extLst>
      <p:ext uri="{BB962C8B-B14F-4D97-AF65-F5344CB8AC3E}">
        <p14:creationId xmlns:p14="http://schemas.microsoft.com/office/powerpoint/2010/main" val="2964020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524508-BE01-4F33-BAD1-8D2C7A55821B}" type="datetimeFigureOut">
              <a:rPr lang="en-US" smtClean="0"/>
              <a:t>2/24/2019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B85B89-2AA4-411A-9E13-CDFDD61FA08A}" type="slidenum">
              <a:rPr lang="en-US" smtClean="0"/>
              <a:t>‹#›</a:t>
            </a:fld>
            <a:endParaRPr lang="en-US"/>
          </a:p>
        </p:txBody>
      </p:sp>
    </p:spTree>
    <p:extLst>
      <p:ext uri="{BB962C8B-B14F-4D97-AF65-F5344CB8AC3E}">
        <p14:creationId xmlns:p14="http://schemas.microsoft.com/office/powerpoint/2010/main" val="1943876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24508-BE01-4F33-BAD1-8D2C7A55821B}" type="datetimeFigureOut">
              <a:rPr lang="en-US" smtClean="0"/>
              <a:t>2/24/2019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B85B89-2AA4-411A-9E13-CDFDD61FA08A}" type="slidenum">
              <a:rPr lang="en-US" smtClean="0"/>
              <a:t>‹#›</a:t>
            </a:fld>
            <a:endParaRPr lang="en-US"/>
          </a:p>
        </p:txBody>
      </p:sp>
    </p:spTree>
    <p:extLst>
      <p:ext uri="{BB962C8B-B14F-4D97-AF65-F5344CB8AC3E}">
        <p14:creationId xmlns:p14="http://schemas.microsoft.com/office/powerpoint/2010/main" val="1164117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24508-BE01-4F33-BAD1-8D2C7A55821B}"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85B89-2AA4-411A-9E13-CDFDD61FA08A}" type="slidenum">
              <a:rPr lang="en-US" smtClean="0"/>
              <a:t>‹#›</a:t>
            </a:fld>
            <a:endParaRPr lang="en-US"/>
          </a:p>
        </p:txBody>
      </p:sp>
    </p:spTree>
    <p:extLst>
      <p:ext uri="{BB962C8B-B14F-4D97-AF65-F5344CB8AC3E}">
        <p14:creationId xmlns:p14="http://schemas.microsoft.com/office/powerpoint/2010/main" val="33688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24508-BE01-4F33-BAD1-8D2C7A55821B}"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85B89-2AA4-411A-9E13-CDFDD61FA08A}" type="slidenum">
              <a:rPr lang="en-US" smtClean="0"/>
              <a:t>‹#›</a:t>
            </a:fld>
            <a:endParaRPr lang="en-US"/>
          </a:p>
        </p:txBody>
      </p:sp>
    </p:spTree>
    <p:extLst>
      <p:ext uri="{BB962C8B-B14F-4D97-AF65-F5344CB8AC3E}">
        <p14:creationId xmlns:p14="http://schemas.microsoft.com/office/powerpoint/2010/main" val="400598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24508-BE01-4F33-BAD1-8D2C7A55821B}" type="datetimeFigureOut">
              <a:rPr lang="en-US" smtClean="0"/>
              <a:t>2/24/2019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85B89-2AA4-411A-9E13-CDFDD61FA08A}" type="slidenum">
              <a:rPr lang="en-US" smtClean="0"/>
              <a:t>‹#›</a:t>
            </a:fld>
            <a:endParaRPr lang="en-US"/>
          </a:p>
        </p:txBody>
      </p:sp>
    </p:spTree>
    <p:extLst>
      <p:ext uri="{BB962C8B-B14F-4D97-AF65-F5344CB8AC3E}">
        <p14:creationId xmlns:p14="http://schemas.microsoft.com/office/powerpoint/2010/main" val="4108187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28526" y="37326"/>
            <a:ext cx="7788219" cy="6707822"/>
          </a:xfrm>
        </p:spPr>
        <p:txBody>
          <a:bodyPr/>
          <a:lstStyle/>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Redeemed</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 </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Fanny J. Crosby</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1882</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1820-1915</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Melody</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 Wm.  J. Kirkpatrick</a:t>
            </a:r>
          </a:p>
          <a:p>
            <a:endParaRPr lang="en-US" dirty="0">
              <a:solidFill>
                <a:srgbClr val="FFFF00"/>
              </a:solidFill>
            </a:endParaRPr>
          </a:p>
        </p:txBody>
      </p:sp>
      <p:pic>
        <p:nvPicPr>
          <p:cNvPr id="1026" name="Picture 2" descr="Image result for redeemed fanny j crosby lyri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0373" y="0"/>
            <a:ext cx="8947230" cy="6745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2761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Redeemed by Fanny J. Crosby 1882</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2824"/>
            <a:ext cx="12192000" cy="5955175"/>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Redeemed, how I love to proclaim it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Tim. 1:12-16)</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Redeemed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by the blood of the Lamb</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(Jn. 1:29; 1 Pt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1:19)</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Redeemed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through His infinite mercy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 2:4ff)</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child and forever I am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(Isa</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54:5-8)</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is the Lamb of God who takes away the sin of the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world.  The apostle Paul loved to proclaim it as He had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been forgiven of the most vile sins as an example for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 those who would believe in Him for eternal life!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8322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Redeemed by Fanny J. Crosby 1882</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2824"/>
            <a:ext cx="12192000" cy="5955175"/>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Redeemed, and so happy in Jesus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(Eph. 1:7)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language my rapture can tell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(Isa. 52:7-10)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know that the light of His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presence (1 John 1:5, 7; 2:3ff)</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me doth continually dwell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8:12</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who are redeemed through His blood are so happy that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can have fellowship with the Lord by walking in the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light and know that He is with us all 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 time!</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19219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Redeemed by Fanny J. Crosby 1882</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2824"/>
            <a:ext cx="12192000" cy="5955175"/>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think of my blessed Redeemer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think of Him all the day long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(Phil. 4:8)</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sing, for I cannot be silent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love is the theme of my song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(Col. 3:16; Eph. 5:19)</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sing with great joy to the Lord and allow His words to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richly dwell within us.</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54051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Redeemed by Fanny J. Crosby 1882</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2824"/>
            <a:ext cx="12192000" cy="5955175"/>
          </a:xfrm>
        </p:spPr>
        <p:txBody>
          <a:bodyPr>
            <a:normAutofit/>
          </a:bodyPr>
          <a:lstStyle/>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 know I shall see in His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beauty (Ps. 45:1, 11)</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King in whose law I delight</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119:77, 90, 174)</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lovingly </a:t>
            </a:r>
            <a:r>
              <a:rPr lang="en-US" sz="3500" dirty="0" err="1">
                <a:solidFill>
                  <a:schemeClr val="bg1"/>
                </a:solidFill>
                <a:latin typeface="Tahoma" panose="020B0604030504040204" pitchFamily="34" charset="0"/>
                <a:ea typeface="Tahoma" panose="020B0604030504040204" pitchFamily="34" charset="0"/>
                <a:cs typeface="Tahoma" panose="020B0604030504040204" pitchFamily="34" charset="0"/>
              </a:rPr>
              <a:t>guardeth</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my footsteps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17:5; Jude 24-25)</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giveth me songs in the night</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42:8)</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delight in the Law of our King who promises to guard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our footsteps from sin and able to keep us from stumbling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that we can stand in His presence with great joy!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96776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8571"/>
          </a:xfrm>
        </p:spPr>
        <p:txBody>
          <a:bodyPr>
            <a:norm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Redeemed by Fanny J. Crosby 1882</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02824"/>
            <a:ext cx="12192000" cy="5955175"/>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know there’s a crown that is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waiting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Js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1:12; Rev. 2:10)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yonder bright mansion for 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14:1-3)</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soon, with the spirits made perfect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12:22-24)</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home with the Lord I shall be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5:1, 8</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spirits of the righteous will be made perfect in that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bright mansion of heaven which the Lord has promised to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those who persevere through trials doing His will!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59655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TotalTime>
  <Words>609</Words>
  <Application>Microsoft Office PowerPoint</Application>
  <PresentationFormat>Widescreen</PresentationFormat>
  <Paragraphs>59</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PowerPoint Presentation</vt:lpstr>
      <vt:lpstr>Redeemed by Fanny J. Crosby 1882</vt:lpstr>
      <vt:lpstr>Redeemed by Fanny J. Crosby 1882</vt:lpstr>
      <vt:lpstr>Redeemed by Fanny J. Crosby 1882</vt:lpstr>
      <vt:lpstr>Redeemed by Fanny J. Crosby 1882</vt:lpstr>
      <vt:lpstr>Redeemed by Fanny J. Crosby 1882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19</cp:revision>
  <dcterms:created xsi:type="dcterms:W3CDTF">2019-02-12T22:24:50Z</dcterms:created>
  <dcterms:modified xsi:type="dcterms:W3CDTF">2019-02-24T22:18:25Z</dcterms:modified>
</cp:coreProperties>
</file>