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0" d="100"/>
          <a:sy n="80" d="100"/>
        </p:scale>
        <p:origin x="96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AA8A07-C9E2-490A-91D4-8B4DF814EC4C}" type="datetimeFigureOut">
              <a:rPr lang="en-US" smtClean="0"/>
              <a:t>3/24/2019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C1C8E6-6D2B-42BD-9806-BD832E04C529}" type="slidenum">
              <a:rPr lang="en-US" smtClean="0"/>
              <a:t>‹#›</a:t>
            </a:fld>
            <a:endParaRPr lang="en-US"/>
          </a:p>
        </p:txBody>
      </p:sp>
    </p:spTree>
    <p:extLst>
      <p:ext uri="{BB962C8B-B14F-4D97-AF65-F5344CB8AC3E}">
        <p14:creationId xmlns:p14="http://schemas.microsoft.com/office/powerpoint/2010/main" val="1183308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Most books say anonymous</a:t>
            </a:r>
            <a:r>
              <a:rPr lang="en-US" sz="1200" b="0" i="0" kern="1200" baseline="0" dirty="0" smtClean="0">
                <a:solidFill>
                  <a:schemeClr val="tx1"/>
                </a:solidFill>
                <a:effectLst/>
                <a:latin typeface="+mn-lt"/>
                <a:ea typeface="+mn-ea"/>
                <a:cs typeface="+mn-cs"/>
              </a:rPr>
              <a:t> &amp; the tune from an unnamed source in the 19</a:t>
            </a:r>
            <a:r>
              <a:rPr lang="en-US" sz="1200" b="0" i="0" kern="1200" baseline="30000" dirty="0" smtClean="0">
                <a:solidFill>
                  <a:schemeClr val="tx1"/>
                </a:solidFill>
                <a:effectLst/>
                <a:latin typeface="+mn-lt"/>
                <a:ea typeface="+mn-ea"/>
                <a:cs typeface="+mn-cs"/>
              </a:rPr>
              <a:t>th</a:t>
            </a:r>
            <a:r>
              <a:rPr lang="en-US" sz="1200" b="0" i="0" kern="1200" baseline="0" dirty="0" smtClean="0">
                <a:solidFill>
                  <a:schemeClr val="tx1"/>
                </a:solidFill>
                <a:effectLst/>
                <a:latin typeface="+mn-lt"/>
                <a:ea typeface="+mn-ea"/>
                <a:cs typeface="+mn-cs"/>
              </a:rPr>
              <a:t> century.  </a:t>
            </a:r>
            <a:r>
              <a:rPr lang="en-US" sz="1200" b="0" i="0" kern="1200" dirty="0" err="1" smtClean="0">
                <a:solidFill>
                  <a:schemeClr val="tx1"/>
                </a:solidFill>
                <a:effectLst/>
                <a:latin typeface="+mn-lt"/>
                <a:ea typeface="+mn-ea"/>
                <a:cs typeface="+mn-cs"/>
              </a:rPr>
              <a:t>Cyberhymnal</a:t>
            </a:r>
            <a:r>
              <a:rPr lang="en-US" sz="1200" b="0" i="0" kern="1200" dirty="0" smtClean="0">
                <a:solidFill>
                  <a:schemeClr val="tx1"/>
                </a:solidFill>
                <a:effectLst/>
                <a:latin typeface="+mn-lt"/>
                <a:ea typeface="+mn-ea"/>
                <a:cs typeface="+mn-cs"/>
              </a:rPr>
              <a:t>, citing </a:t>
            </a:r>
            <a:r>
              <a:rPr lang="en-US" sz="1200" b="0" i="1" kern="1200" dirty="0" smtClean="0">
                <a:solidFill>
                  <a:schemeClr val="tx1"/>
                </a:solidFill>
                <a:effectLst/>
                <a:latin typeface="+mn-lt"/>
                <a:ea typeface="+mn-ea"/>
                <a:cs typeface="+mn-cs"/>
              </a:rPr>
              <a:t>Time Magazine</a:t>
            </a:r>
            <a:r>
              <a:rPr lang="en-US" sz="1200" b="0" i="0" kern="1200" dirty="0" smtClean="0">
                <a:solidFill>
                  <a:schemeClr val="tx1"/>
                </a:solidFill>
                <a:effectLst/>
                <a:latin typeface="+mn-lt"/>
                <a:ea typeface="+mn-ea"/>
                <a:cs typeface="+mn-cs"/>
              </a:rPr>
              <a:t> (July 29, 1929) as it source, attributes the words that are in most modern books to </a:t>
            </a:r>
            <a:r>
              <a:rPr lang="en-US" sz="1200" b="0" i="0" kern="1200" dirty="0" err="1" smtClean="0">
                <a:solidFill>
                  <a:schemeClr val="tx1"/>
                </a:solidFill>
                <a:effectLst/>
                <a:latin typeface="+mn-lt"/>
                <a:ea typeface="+mn-ea"/>
                <a:cs typeface="+mn-cs"/>
              </a:rPr>
              <a:t>Ludie</a:t>
            </a:r>
            <a:r>
              <a:rPr lang="en-US" sz="1200" b="0" i="0" kern="1200" dirty="0" smtClean="0">
                <a:solidFill>
                  <a:schemeClr val="tx1"/>
                </a:solidFill>
                <a:effectLst/>
                <a:latin typeface="+mn-lt"/>
                <a:ea typeface="+mn-ea"/>
                <a:cs typeface="+mn-cs"/>
              </a:rPr>
              <a:t> Carrington Day Pickett, who was born on Mar. 31, 1867, at Bayou Tunica, LA. A teacher at Asbury College in Wilmore, KY, she was president of the Kentucky chapter of the Women’s Christian Temperance Union. The date given for the song is 1897. Her other works include </a:t>
            </a:r>
            <a:r>
              <a:rPr lang="en-US" sz="1200" b="0" i="1" kern="1200" dirty="0" smtClean="0">
                <a:solidFill>
                  <a:schemeClr val="tx1"/>
                </a:solidFill>
                <a:effectLst/>
                <a:latin typeface="+mn-lt"/>
                <a:ea typeface="+mn-ea"/>
                <a:cs typeface="+mn-cs"/>
              </a:rPr>
              <a:t>Careful </a:t>
            </a:r>
            <a:r>
              <a:rPr lang="en-US" sz="1200" b="0" i="1" kern="1200" dirty="0" err="1" smtClean="0">
                <a:solidFill>
                  <a:schemeClr val="tx1"/>
                </a:solidFill>
                <a:effectLst/>
                <a:latin typeface="+mn-lt"/>
                <a:ea typeface="+mn-ea"/>
                <a:cs typeface="+mn-cs"/>
              </a:rPr>
              <a:t>Cullings</a:t>
            </a:r>
            <a:r>
              <a:rPr lang="en-US" sz="1200" b="0" i="1" kern="1200" dirty="0" smtClean="0">
                <a:solidFill>
                  <a:schemeClr val="tx1"/>
                </a:solidFill>
                <a:effectLst/>
                <a:latin typeface="+mn-lt"/>
                <a:ea typeface="+mn-ea"/>
                <a:cs typeface="+mn-cs"/>
              </a:rPr>
              <a:t> for Children</a:t>
            </a:r>
            <a:r>
              <a:rPr lang="en-US" sz="1200" b="0" i="0" kern="1200" dirty="0" smtClean="0">
                <a:solidFill>
                  <a:schemeClr val="tx1"/>
                </a:solidFill>
                <a:effectLst/>
                <a:latin typeface="+mn-lt"/>
                <a:ea typeface="+mn-ea"/>
                <a:cs typeface="+mn-cs"/>
              </a:rPr>
              <a:t>, co-authored with her husband L. L. Pickett, in 1903. She died, probably at Wilmore, KY, on Mar. 1, 1953. If the 1897 date for the song is correct, it may well be that Hewitt’s version was in imitation of Mrs. Pickett’s. Some sources identify the tune as an English melody.</a:t>
            </a:r>
            <a:endParaRPr lang="en-US" dirty="0"/>
          </a:p>
        </p:txBody>
      </p:sp>
      <p:sp>
        <p:nvSpPr>
          <p:cNvPr id="4" name="Slide Number Placeholder 3"/>
          <p:cNvSpPr>
            <a:spLocks noGrp="1"/>
          </p:cNvSpPr>
          <p:nvPr>
            <p:ph type="sldNum" sz="quarter" idx="10"/>
          </p:nvPr>
        </p:nvSpPr>
        <p:spPr/>
        <p:txBody>
          <a:bodyPr/>
          <a:lstStyle/>
          <a:p>
            <a:fld id="{3DC1C8E6-6D2B-42BD-9806-BD832E04C529}" type="slidenum">
              <a:rPr lang="en-US" smtClean="0"/>
              <a:t>1</a:t>
            </a:fld>
            <a:endParaRPr lang="en-US"/>
          </a:p>
        </p:txBody>
      </p:sp>
    </p:spTree>
    <p:extLst>
      <p:ext uri="{BB962C8B-B14F-4D97-AF65-F5344CB8AC3E}">
        <p14:creationId xmlns:p14="http://schemas.microsoft.com/office/powerpoint/2010/main" val="198587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9ECDA0-14B4-4937-A973-C7462BDD152C}"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3559370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9ECDA0-14B4-4937-A973-C7462BDD152C}"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374751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9ECDA0-14B4-4937-A973-C7462BDD152C}"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120793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9ECDA0-14B4-4937-A973-C7462BDD152C}"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15813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9ECDA0-14B4-4937-A973-C7462BDD152C}"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349807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9ECDA0-14B4-4937-A973-C7462BDD152C}"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151242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9ECDA0-14B4-4937-A973-C7462BDD152C}" type="datetimeFigureOut">
              <a:rPr lang="en-US" smtClean="0"/>
              <a:t>3/24/2019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345507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9ECDA0-14B4-4937-A973-C7462BDD152C}" type="datetimeFigureOut">
              <a:rPr lang="en-US" smtClean="0"/>
              <a:t>3/24/2019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391916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CDA0-14B4-4937-A973-C7462BDD152C}" type="datetimeFigureOut">
              <a:rPr lang="en-US" smtClean="0"/>
              <a:t>3/24/2019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403372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9ECDA0-14B4-4937-A973-C7462BDD152C}"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123183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9ECDA0-14B4-4937-A973-C7462BDD152C}"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F28C51-65B7-4288-BFD4-381032876A01}" type="slidenum">
              <a:rPr lang="en-US" smtClean="0"/>
              <a:t>‹#›</a:t>
            </a:fld>
            <a:endParaRPr lang="en-US"/>
          </a:p>
        </p:txBody>
      </p:sp>
    </p:spTree>
    <p:extLst>
      <p:ext uri="{BB962C8B-B14F-4D97-AF65-F5344CB8AC3E}">
        <p14:creationId xmlns:p14="http://schemas.microsoft.com/office/powerpoint/2010/main" val="1956515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ECDA0-14B4-4937-A973-C7462BDD152C}" type="datetimeFigureOut">
              <a:rPr lang="en-US" smtClean="0"/>
              <a:t>3/24/2019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28C51-65B7-4288-BFD4-381032876A01}" type="slidenum">
              <a:rPr lang="en-US" smtClean="0"/>
              <a:t>‹#›</a:t>
            </a:fld>
            <a:endParaRPr lang="en-US"/>
          </a:p>
        </p:txBody>
      </p:sp>
    </p:spTree>
    <p:extLst>
      <p:ext uri="{BB962C8B-B14F-4D97-AF65-F5344CB8AC3E}">
        <p14:creationId xmlns:p14="http://schemas.microsoft.com/office/powerpoint/2010/main" val="2861482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519598" y="0"/>
            <a:ext cx="6672402" cy="6858000"/>
          </a:xfrm>
        </p:spPr>
        <p:txBody>
          <a:bodyPr>
            <a:norm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 Never Alone</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 </a:t>
            </a:r>
          </a:p>
          <a:p>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Ludie</a:t>
            </a: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D. Puckett</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1867-1953</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1897</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Arranged by</a:t>
            </a:r>
          </a:p>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V. </a:t>
            </a:r>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O. </a:t>
            </a:r>
            <a:r>
              <a:rPr lang="en-US" sz="60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Fossett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portrai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 y="-14629"/>
            <a:ext cx="4856658" cy="687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02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9594"/>
          </a:xfrm>
        </p:spPr>
        <p:txBody>
          <a:bodyPr>
            <a:normAutofit/>
          </a:bodyPr>
          <a:lstStyle/>
          <a:p>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 Never Alone by </a:t>
            </a:r>
            <a:r>
              <a:rPr lang="en-US" sz="5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Ludie</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 D. Puckett 1897</a:t>
            </a:r>
            <a:endPar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99594"/>
            <a:ext cx="12192000" cy="5758405"/>
          </a:xfrm>
        </p:spPr>
        <p:txBody>
          <a:bodyPr>
            <a:normAutofit/>
          </a:bodyPr>
          <a:lstStyle/>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I’ve seen the lightning flashing</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(Ex. 20:18-20; Luke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17:24)</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I’ve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heard the thunder roll</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18:7-12; 1 Sam. 12:17-18)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I’ve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felt sin’s breakers dashing</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4:14; Jude 1:4, 13)</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Which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almost conquered my soul</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18:4-6)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I’ve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heard the voice of my Savior</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18:13ff; Heb. 1:1-2)</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Bidding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me still to fight on</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Tim. 6:12; Luke 13:24)</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promised never to leave me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(Ps. 18:47-50; Heb. 13:5)</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Never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to leave me alone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11:3-4)</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3729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9594"/>
          </a:xfrm>
        </p:spPr>
        <p:txBody>
          <a:bodyPr>
            <a:normAutofit/>
          </a:bodyPr>
          <a:lstStyle/>
          <a:p>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 Never Alone by </a:t>
            </a:r>
            <a:r>
              <a:rPr lang="en-US" sz="5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Ludie</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 D. Puckett 1897</a:t>
            </a:r>
            <a:endPar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99594"/>
            <a:ext cx="12192000" cy="5758405"/>
          </a:xfrm>
        </p:spPr>
        <p:txBody>
          <a:bodyPr>
            <a:normAutofit/>
          </a:bodyPr>
          <a:lstStyle/>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The world’s fierce winds are blowing</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(Job 1:13-19)</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Temptation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sharp and keen</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(Job 1:9-12; 2:1-9)</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have a peace in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knowing (Phil. 4:6-7)</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Savior stands between</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2:1-2)</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stands to shield me from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danger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6:10ff) </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my friends are all gone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Tim. 4:16)</a:t>
            </a: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promised never to leave me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Tim. 4:17)</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Never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to leave me alone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(James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5:11) </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3804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9594"/>
          </a:xfrm>
        </p:spPr>
        <p:txBody>
          <a:bodyPr>
            <a:normAutofit/>
          </a:bodyPr>
          <a:lstStyle/>
          <a:p>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 Never Alone by </a:t>
            </a:r>
            <a:r>
              <a:rPr lang="en-US" sz="5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Ludie</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 D. Puckett 1897</a:t>
            </a:r>
            <a:endPar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99594"/>
            <a:ext cx="12192000" cy="5758405"/>
          </a:xfrm>
        </p:spPr>
        <p:txBody>
          <a:bodyPr>
            <a:normAutofit/>
          </a:bodyPr>
          <a:lstStyle/>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When in affliction’s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valley (Neh. 9:19)</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tread the road of care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(Num. 11:11-17)</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Savior helps me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carry (Matt. 11:28-30)</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cross so heavy to bear</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9:23ff)</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all around me is darkness</a:t>
            </a:r>
            <a:r>
              <a:rPr lang="en-US" sz="320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200" smtClean="0">
                <a:solidFill>
                  <a:schemeClr val="bg1"/>
                </a:solidFill>
                <a:latin typeface="Tahoma" panose="020B0604030504040204" pitchFamily="34" charset="0"/>
                <a:ea typeface="Tahoma" panose="020B0604030504040204" pitchFamily="34" charset="0"/>
                <a:cs typeface="Tahoma" panose="020B0604030504040204" pitchFamily="34" charset="0"/>
              </a:rPr>
              <a:t>(1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5:19)</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Earthly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joys all flown</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(Num. 11:6; Heb. 11:24-26)</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Savior whispers His promise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Never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to leave me </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alone! (Deut. 18:15ff; Rom. 8:37)</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5874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9594"/>
          </a:xfrm>
        </p:spPr>
        <p:txBody>
          <a:bodyPr>
            <a:normAutofit/>
          </a:bodyPr>
          <a:lstStyle/>
          <a:p>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 Never Alone by </a:t>
            </a:r>
            <a:r>
              <a:rPr lang="en-US" sz="5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Ludie</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 D. Puckett 1897</a:t>
            </a:r>
            <a:endPar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99594"/>
            <a:ext cx="12192000" cy="5758405"/>
          </a:xfrm>
        </p:spPr>
        <p:txBody>
          <a:bodyPr>
            <a:normAutofit/>
          </a:bodyPr>
          <a:lstStyle/>
          <a:p>
            <a:pPr marL="0" indent="0">
              <a:buNone/>
            </a:pP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He died on Calvary’s mountain</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23:33)</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me they </a:t>
            </a:r>
            <a:r>
              <a:rPr lang="en-US" sz="3200" dirty="0" err="1">
                <a:solidFill>
                  <a:schemeClr val="bg1"/>
                </a:solidFill>
                <a:latin typeface="Tahoma" panose="020B0604030504040204" pitchFamily="34" charset="0"/>
                <a:ea typeface="Tahoma" panose="020B0604030504040204" pitchFamily="34" charset="0"/>
                <a:cs typeface="Tahoma" panose="020B0604030504040204" pitchFamily="34" charset="0"/>
              </a:rPr>
              <a:t>piercèd</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 His side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19:34)</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me He opened that fountain</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4:14)</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crimson, cleansing tide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(Isa. 1:18; Acts 22:16; Eph. 5:26)</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me He </a:t>
            </a:r>
            <a:r>
              <a:rPr lang="en-US" sz="3200" dirty="0" err="1">
                <a:solidFill>
                  <a:schemeClr val="bg1"/>
                </a:solidFill>
                <a:latin typeface="Tahoma" panose="020B0604030504040204" pitchFamily="34" charset="0"/>
                <a:ea typeface="Tahoma" panose="020B0604030504040204" pitchFamily="34" charset="0"/>
                <a:cs typeface="Tahoma" panose="020B0604030504040204" pitchFamily="34" charset="0"/>
              </a:rPr>
              <a:t>waiteth</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 in glory</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9:28)</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Seated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upon His throne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(Rom. 8:34)</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promised never to leave me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Never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to leave me alone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7:25)</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05172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9594"/>
          </a:xfrm>
        </p:spPr>
        <p:txBody>
          <a:bodyPr>
            <a:normAutofit/>
          </a:bodyPr>
          <a:lstStyle/>
          <a:p>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 Never Alone by </a:t>
            </a:r>
            <a:r>
              <a:rPr lang="en-US" sz="5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Ludie</a:t>
            </a:r>
            <a:r>
              <a:rPr lang="en-US" sz="5100" dirty="0" smtClean="0">
                <a:solidFill>
                  <a:srgbClr val="FFFF00"/>
                </a:solidFill>
                <a:latin typeface="Tahoma" panose="020B0604030504040204" pitchFamily="34" charset="0"/>
                <a:ea typeface="Tahoma" panose="020B0604030504040204" pitchFamily="34" charset="0"/>
                <a:cs typeface="Tahoma" panose="020B0604030504040204" pitchFamily="34" charset="0"/>
              </a:rPr>
              <a:t> D. Puckett 1897</a:t>
            </a:r>
            <a:endParaRPr lang="en-US" sz="5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99594"/>
            <a:ext cx="12192000" cy="5758405"/>
          </a:xfrm>
        </p:spPr>
        <p:txBody>
          <a:bodyPr>
            <a:normAutofit/>
          </a:bodyPr>
          <a:lstStyle/>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Refrain:</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No</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 never alone, no never alone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promised never to leave me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Never to leave me alone;</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No</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 never alone, no never alone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promised never to leave me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Never </a:t>
            </a:r>
            <a:r>
              <a:rPr lang="en-US" sz="3200" dirty="0">
                <a:solidFill>
                  <a:schemeClr val="bg1"/>
                </a:solidFill>
                <a:latin typeface="Tahoma" panose="020B0604030504040204" pitchFamily="34" charset="0"/>
                <a:ea typeface="Tahoma" panose="020B0604030504040204" pitchFamily="34" charset="0"/>
                <a:cs typeface="Tahoma" panose="020B0604030504040204" pitchFamily="34" charset="0"/>
              </a:rPr>
              <a:t>to leave me alone</a:t>
            </a:r>
            <a:r>
              <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rPr>
              <a:t>. (Matt. 28:20)</a:t>
            </a: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80509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520</Words>
  <Application>Microsoft Office PowerPoint</Application>
  <PresentationFormat>Widescreen</PresentationFormat>
  <Paragraphs>53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PowerPoint Presentation</vt:lpstr>
      <vt:lpstr>No Never Alone by Ludie D. Puckett 1897</vt:lpstr>
      <vt:lpstr>No Never Alone by Ludie D. Puckett 1897</vt:lpstr>
      <vt:lpstr>No Never Alone by Ludie D. Puckett 1897</vt:lpstr>
      <vt:lpstr>No Never Alone by Ludie D. Puckett 1897</vt:lpstr>
      <vt:lpstr>No Never Alone by Ludie D. Puckett 1897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19</cp:revision>
  <dcterms:created xsi:type="dcterms:W3CDTF">2019-03-13T00:01:57Z</dcterms:created>
  <dcterms:modified xsi:type="dcterms:W3CDTF">2019-03-24T21:10:06Z</dcterms:modified>
</cp:coreProperties>
</file>