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9" r:id="rId2"/>
    <p:sldId id="257" r:id="rId3"/>
    <p:sldId id="258" r:id="rId4"/>
    <p:sldId id="270" r:id="rId5"/>
    <p:sldId id="271" r:id="rId6"/>
    <p:sldId id="272" r:id="rId7"/>
    <p:sldId id="273" r:id="rId8"/>
    <p:sldId id="261" r:id="rId9"/>
    <p:sldId id="274" r:id="rId10"/>
    <p:sldId id="275" r:id="rId11"/>
    <p:sldId id="276" r:id="rId12"/>
    <p:sldId id="259" r:id="rId13"/>
    <p:sldId id="277" r:id="rId14"/>
    <p:sldId id="278" r:id="rId15"/>
    <p:sldId id="279" r:id="rId16"/>
    <p:sldId id="265" r:id="rId17"/>
    <p:sldId id="280" r:id="rId18"/>
    <p:sldId id="281" r:id="rId19"/>
    <p:sldId id="282" r:id="rId20"/>
    <p:sldId id="267" r:id="rId21"/>
    <p:sldId id="291" r:id="rId22"/>
    <p:sldId id="292" r:id="rId23"/>
    <p:sldId id="293" r:id="rId24"/>
    <p:sldId id="294" r:id="rId25"/>
    <p:sldId id="268" r:id="rId26"/>
    <p:sldId id="286" r:id="rId27"/>
    <p:sldId id="287" r:id="rId28"/>
    <p:sldId id="288" r:id="rId29"/>
    <p:sldId id="264" r:id="rId30"/>
    <p:sldId id="269" r:id="rId31"/>
    <p:sldId id="290" r:id="rId3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DCEBE-CF21-4C44-9E36-FF0FCFC1EEB1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F67A8-8740-47E8-ADC2-36A7D1DA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06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1D7E7-6675-4FDC-B473-5CDE5A8136E1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58CC1-CD3A-4C80-A349-63B78E961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5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2 weeks, God speaks to us by CEI along with gen &amp; spec authority with expedients.   Many don’t want to hear</a:t>
            </a:r>
            <a:r>
              <a:rPr lang="en-US" sz="12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ignore </a:t>
            </a: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lessons on BA</a:t>
            </a:r>
            <a:r>
              <a:rPr lang="en-US" sz="12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distinguishing truth from error &amp; may say that if God didn’t specifically forbid something, than you are allowed to do it. This brings us to our lesson on the Silence of the Scriptures: Permitted or Prohibited? Did</a:t>
            </a:r>
            <a:r>
              <a:rPr lang="en-US" sz="12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God say something about His silence (Deut. 29:29). </a:t>
            </a: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like the Bereans and examine the Scriptures daily to see whether these things are so (Acts 17:11). If so, obey the Lord, but if not, have the courage to question and study together!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58CC1-CD3A-4C80-A349-63B78E9612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87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8:4 Jesus Christ, if on earth, could not be a priest. Why? Jesus was from the tribe of Judah—not Levi.  Concerning priests from the tribe of Judah, “Moses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spake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nothing”; or, to say the same thing in another way, he was silent about it!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58CC1-CD3A-4C80-A349-63B78E96121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46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8:4 Jesus Christ, if on earth, could not be a priest. Why? Jesus was from the tribe of Judah—not Levi.  Concerning priests from the tribe of Judah, “Moses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spake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nothing”; or, to say the same thing in another way, he was silent about it!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58CC1-CD3A-4C80-A349-63B78E96121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92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8:4 Jesus Christ, if on earth, could not be a priest. Why? Jesus was from the tribe of Judah—not Levi.  Concerning priests from the tribe of Judah, “Moses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spake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nothing”; or, to say the same thing in another way, he was silent about it!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58CC1-CD3A-4C80-A349-63B78E96121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67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8:4 Jesus Christ, if on earth, could not be a priest. Why? Jesus was from the tribe of Judah—not Levi.  Concerning priests from the tribe of Judah, “Moses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spake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nothing”; or, to say the same thing in another way, he was silent about it!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58CC1-CD3A-4C80-A349-63B78E96121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44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8:4 Jesus Christ, if on earth, could not be a priest. Why? Jesus was from the tribe of Judah—not Levi.  Concerning priests from the tribe of Judah, “Moses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spake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nothing”; or, to say the same thing in another way, he was silent about it!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58CC1-CD3A-4C80-A349-63B78E96121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4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5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5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2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8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3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3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8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0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8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D6360-541D-412F-88D4-BE7CE53379D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9C22-F10A-4BAF-BFDC-8B2DCF620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27- Joyful </a:t>
            </a:r>
            <a:r>
              <a:rPr lang="en-US" sz="4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Joyful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 Adore Thee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48- On Zion’s Glorious Summit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161- Hallelujah! What a Savior!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416- Do All in the Name of the Lord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285- Zion’s Call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69- What a Friend We have in Jesus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124735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31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Speaks</a:t>
                      </a:r>
                    </a:p>
                  </a:txBody>
                  <a:tcPr marL="68580" marR="68580" marT="0" marB="0"/>
                </a:tc>
              </a:tr>
              <a:tr h="5326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Passover Feast on the 1</a:t>
                      </a:r>
                      <a:r>
                        <a:rPr lang="en-US" sz="3500" b="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r>
                        <a:rPr lang="en-US" sz="3500" b="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 twilight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9:1-5)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Unclean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ask- Why can’t we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partake of the Passover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(v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6-7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needed to wait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hear what the Lord commanded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them before acting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2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930184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31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4FD1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Speaks</a:t>
                      </a:r>
                    </a:p>
                  </a:txBody>
                  <a:tcPr marL="68580" marR="68580" marT="0" marB="0"/>
                </a:tc>
              </a:tr>
              <a:tr h="5326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Passover Feast on the 1</a:t>
                      </a:r>
                      <a:r>
                        <a:rPr lang="en-US" sz="3500" b="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r>
                        <a:rPr lang="en-US" sz="3500" b="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 twilight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9:1-5)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Unclean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ask- Why can’t we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partake of the Passover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(v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6-7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needed to wait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hear what the Lord commanded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them before acting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Permission was granted </a:t>
                      </a:r>
                      <a:r>
                        <a:rPr lang="en-US" sz="35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them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partake on the 2</a:t>
                      </a:r>
                      <a:r>
                        <a:rPr lang="en-US" sz="350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nd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month on the 14</a:t>
                      </a:r>
                      <a:r>
                        <a:rPr lang="en-US" sz="350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day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9-11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755777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Nadab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</a:t>
                      </a:r>
                      <a:r>
                        <a:rPr lang="en-US" sz="35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Abihu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offered strange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fire before the Lord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Lev.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9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344335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Nadab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</a:t>
                      </a:r>
                      <a:r>
                        <a:rPr lang="en-US" sz="35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Abihu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offered strange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fire before the Lord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Lev.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 fire from the altar of the Lord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Lev. 16:12)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31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20712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Nadab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</a:t>
                      </a:r>
                      <a:r>
                        <a:rPr lang="en-US" sz="35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Abihu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offered strange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fire before the Lord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Lev.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 fire from the altar of the Lord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Lev. 16:12)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God was silent about fire from another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source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702066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4FD1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Nadab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</a:t>
                      </a:r>
                      <a:r>
                        <a:rPr lang="en-US" sz="35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Abihu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offered strange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fire before the Lord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Lev.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 fire from the altar of the Lord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Lev. 16:12)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God was silent about fire from another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source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disobeyed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fire came from the Lord and consumed them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Lev. 10:1-2)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7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684676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Transport the Ark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the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Covenant by carrying it by the poles into the rings on the sides of it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25:9-14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948609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Transport the Ark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the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Covenant by carrying it by the poles into the rings on the sides of it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25:9-14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touch the holy object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die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4:15)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9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734688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Transport the Ark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the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Covenant by carrying it by the poles into the rings on the sides of it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25:9-14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touch the holy object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die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4:15)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didn’t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say,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transport it by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cart [the way the Philistines had done it]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Sam.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6:3;  1 Sam. 6:7)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8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067346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4FD1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Transport the Ark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the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Covenant by carrying it by the poles into the rings on the sides of it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25:9-14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touch the holy object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die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4:15)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didn’t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say,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transport it by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cart [the way the Philistines had done it]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Sam.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6:3;  1 Sam. 6:7)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</a:t>
                      </a:r>
                      <a:r>
                        <a:rPr lang="en-US" sz="35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idn’t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 God’s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and </a:t>
                      </a:r>
                      <a:r>
                        <a:rPr lang="en-US" sz="35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Uzzah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died for touching the ark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Sam. 6:6-7;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Chr.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15:13)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1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22" y="0"/>
            <a:ext cx="12110977" cy="1979272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Silence of the Scriptures:</a:t>
            </a:r>
          </a:p>
          <a:p>
            <a:r>
              <a:rPr lang="en-US" sz="7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Permissive </a:t>
            </a:r>
            <a:r>
              <a:rPr lang="en-US" sz="720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Prohibitive?</a:t>
            </a:r>
            <a:endParaRPr lang="en-US" sz="7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http://www.searchthebible.com/images/Study%20Bible%20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176041"/>
            <a:ext cx="12191998" cy="4681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16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133366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couldn’t be a priest on earth,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was from the tribe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Judah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8:4; 7:14a)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6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559873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couldn’t be a priest on earth,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was from the tribe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Judah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8:4; 7:14a)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law changed,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 priesthood ended,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our permanent high priest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1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871108"/>
              </p:ext>
            </p:extLst>
          </p:nvPr>
        </p:nvGraphicFramePr>
        <p:xfrm>
          <a:off x="-3" y="0"/>
          <a:ext cx="12192002" cy="725423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couldn’t be a priest on earth,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was from the tribe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Judah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8:4; 7:14a)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law changed,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 priesthood ended,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our permanent high priest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 spoke nothing about priests from Judah-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excluded Christ</a:t>
                      </a:r>
                      <a:r>
                        <a:rPr lang="en-US" sz="35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from being a priest on earth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7:14b)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9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871108"/>
              </p:ext>
            </p:extLst>
          </p:nvPr>
        </p:nvGraphicFramePr>
        <p:xfrm>
          <a:off x="-3" y="0"/>
          <a:ext cx="12192002" cy="730560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couldn’t be a priest on earth,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was from the tribe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Judah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8:4; 7:14a)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law changed,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 priesthood ended,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our permanent high priest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 spoke nothing about priests from Judah-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excluded Christ</a:t>
                      </a:r>
                      <a:r>
                        <a:rPr lang="en-US" sz="35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from being a priest on earth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7:14b)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3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282709"/>
              </p:ext>
            </p:extLst>
          </p:nvPr>
        </p:nvGraphicFramePr>
        <p:xfrm>
          <a:off x="-3" y="0"/>
          <a:ext cx="12192002" cy="730560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couldn’t be a priest on earth,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was from the tribe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Judah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8:4; 7:14a)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law changed,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 priesthood ended,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our permanent high priest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 spoke nothing about priests from Judah-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excluded Christ</a:t>
                      </a:r>
                      <a:r>
                        <a:rPr lang="en-US" sz="35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from being a priest on earth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7:14b)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practice sin will be held accountable in the Judgment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10:26ff)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4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187055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 were taught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the Gentiles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had to be circumcised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order to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15:1ff)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8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474620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 were taught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the Gentiles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had to be circumcised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order to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15:1ff)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new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covenant in Christ,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don’t have to obey that command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7:19; Gal.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5:6; 6:15)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4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679568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 were taught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the Gentiles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had to be circumcised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order to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15:1ff)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new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covenant in Christ,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don’t have to obey that command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7:19; Gal.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5:6; 6:15)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Judaizing teachers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were not given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command to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 that error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15:24)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5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20793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9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or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Silence was Prohibitive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4FD1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Punishment</a:t>
                      </a:r>
                    </a:p>
                  </a:txBody>
                  <a:tcPr marL="68580" marR="68580" marT="0" marB="0"/>
                </a:tc>
              </a:tr>
              <a:tr h="5259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 were taught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the Gentiles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had to be circumcised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order to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15:1ff)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new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covenant in Christ,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don’t have to obey that command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7:19; Gal.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5:6; 6:15)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Judaizing teachers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were not given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command to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 that error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15:24)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you add to God’s word,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be condemned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(Rv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22:18-19;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1:9)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3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" y="80011"/>
            <a:ext cx="12089130" cy="914399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Spoken about His Silence: It is Prohibitive</a:t>
            </a:r>
            <a:endParaRPr lang="en-US" sz="4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" y="1099594"/>
            <a:ext cx="12089130" cy="57584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is the permission from God’s word to practice…?</a:t>
            </a:r>
          </a:p>
          <a:p>
            <a:pPr marL="0" indent="0">
              <a:buNone/>
            </a:pP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Infant baptism (sprinkling or pouring)</a:t>
            </a:r>
          </a:p>
          <a:p>
            <a:pPr marL="0" indent="0">
              <a:buNone/>
            </a:pP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recreation (gym, </a:t>
            </a:r>
            <a:r>
              <a:rPr lang="en-US" sz="35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ballteam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parties, games, etc.)</a:t>
            </a:r>
          </a:p>
          <a:p>
            <a:pPr marL="0" indent="0">
              <a:buNone/>
            </a:pP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Money from treasury (restaurant, entertainment, school)</a:t>
            </a: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7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73994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018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Speaks</a:t>
                      </a:r>
                    </a:p>
                  </a:txBody>
                  <a:tcPr marL="68580" marR="68580" marT="0" marB="0"/>
                </a:tc>
              </a:tr>
              <a:tr h="58395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2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" y="80011"/>
            <a:ext cx="12089130" cy="914399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Spoken about His Silence: It is Prohibitive</a:t>
            </a:r>
            <a:endParaRPr lang="en-US" sz="4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" y="1099594"/>
            <a:ext cx="12089130" cy="5758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said, “Why do you call Me Lord, Lord, and do not do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say?” (Luke 6:46)  </a:t>
            </a:r>
          </a:p>
          <a:p>
            <a:pPr marL="0" indent="0">
              <a:buNone/>
            </a:pPr>
            <a:endParaRPr 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claiming Jesus as Lord, but practicing things that you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haven’t received permission from the Lord to practice by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saying “but God didn’t say not to”?    </a:t>
            </a:r>
          </a:p>
          <a:p>
            <a:pPr marL="0" indent="0">
              <a:buNone/>
            </a:pPr>
            <a:endParaRPr lang="en-US" sz="1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will tell many to depart from Him on the Judgment Day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claimed to do many things in His name but didn’t obey.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7:21-23)  Obey Him by being baptized today (Ax 2:38)!</a:t>
            </a: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27- Joyful </a:t>
            </a:r>
            <a:r>
              <a:rPr lang="en-US" sz="4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Joyful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 Adore Thee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48- On Zion’s Glorious Summit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161- Hallelujah! What a Savior!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416- Do All in the Name of the Lord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285- Zion’s Call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69- What a Friend We have in Jesus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203767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018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Speaks</a:t>
                      </a:r>
                    </a:p>
                  </a:txBody>
                  <a:tcPr marL="68580" marR="68580" marT="0" marB="0"/>
                </a:tc>
              </a:tr>
              <a:tr h="58395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 cried out to God in fear before the Red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Sea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the Egyptians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were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chasing them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14:10)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2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501683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018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Speaks</a:t>
                      </a:r>
                    </a:p>
                  </a:txBody>
                  <a:tcPr marL="68580" marR="68580" marT="0" marB="0"/>
                </a:tc>
              </a:tr>
              <a:tr h="58395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 cried out to God in fear before the Red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Sea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the Egyptians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were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chasing them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14:10)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Complained-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 you bring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 out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Egypt to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 in the wilderness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11-12)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1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803052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018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Speaks</a:t>
                      </a:r>
                    </a:p>
                  </a:txBody>
                  <a:tcPr marL="68580" marR="68580" marT="0" marB="0"/>
                </a:tc>
              </a:tr>
              <a:tr h="58395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 cried out to God in fear before the Red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Sea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the Egyptians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were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chasing them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14:10)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Complained-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 you bring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 out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Egypt to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 in the wilderness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11-12)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fear-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 the salvation of the Lord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today-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Keep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[God will fight </a:t>
                      </a: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you] </a:t>
                      </a: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13-14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131846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018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4FD1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Speaks</a:t>
                      </a:r>
                    </a:p>
                  </a:txBody>
                  <a:tcPr marL="68580" marR="68580" marT="0" marB="0"/>
                </a:tc>
              </a:tr>
              <a:tr h="58395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 cried out to God in fear before the Red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Sea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the Egyptians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were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chasing them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14:10)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Complained-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 you bring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 out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Egypt to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 in the wilderness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11-12)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fear-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 the salvation of the Lord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today-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Keep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silent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[God will fight </a:t>
                      </a: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you] </a:t>
                      </a: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13-14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were told to go forward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15)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opened up the Red Sea, the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were saved while the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Egyptians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drowned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(v. 30)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2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929317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31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Speaks</a:t>
                      </a:r>
                    </a:p>
                  </a:txBody>
                  <a:tcPr marL="68580" marR="68580" marT="0" marB="0"/>
                </a:tc>
              </a:tr>
              <a:tr h="5326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Passover Feast on the 1</a:t>
                      </a:r>
                      <a:r>
                        <a:rPr lang="en-US" sz="3500" b="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r>
                        <a:rPr lang="en-US" sz="3500" b="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 twilight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9:1-5)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9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738838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7349"/>
                <a:gridCol w="3047349"/>
                <a:gridCol w="3048652"/>
                <a:gridCol w="3048652"/>
              </a:tblGrid>
              <a:tr h="1531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Israelites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Speaks</a:t>
                      </a:r>
                    </a:p>
                  </a:txBody>
                  <a:tcPr marL="68580" marR="68580" marT="0" marB="0"/>
                </a:tc>
              </a:tr>
              <a:tr h="5326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Passover Feast on the 1</a:t>
                      </a:r>
                      <a:r>
                        <a:rPr lang="en-US" sz="3500" b="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r>
                        <a:rPr lang="en-US" sz="3500" b="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 twilight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9:1-5)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Unclean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ask- Why can’t we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partake of the Passover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(v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6-7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68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2073</Words>
  <Application>Microsoft Office PowerPoint</Application>
  <PresentationFormat>Widescreen</PresentationFormat>
  <Paragraphs>324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 has Spoken about His Silence: It is Prohibitive</vt:lpstr>
      <vt:lpstr>God has Spoken about His Silence: It is Prohibitive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35</cp:revision>
  <cp:lastPrinted>2019-03-10T05:35:20Z</cp:lastPrinted>
  <dcterms:created xsi:type="dcterms:W3CDTF">2019-03-10T02:13:12Z</dcterms:created>
  <dcterms:modified xsi:type="dcterms:W3CDTF">2019-03-10T17:25:07Z</dcterms:modified>
</cp:coreProperties>
</file>