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0"/>
            <a:ext cx="12190680" cy="685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6600" spc="-1" strike="noStrike">
                <a:solidFill>
                  <a:srgbClr val="ffff00"/>
                </a:solidFill>
                <a:latin typeface="Calibri"/>
                <a:ea typeface="DejaVu Sans"/>
              </a:rPr>
              <a:t>Stand Up, Stand Up for Jesus!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6600" spc="-1" strike="noStrike">
                <a:solidFill>
                  <a:srgbClr val="ffff00"/>
                </a:solidFill>
                <a:latin typeface="Calibri"/>
                <a:ea typeface="DejaVu Sans"/>
              </a:rPr>
              <a:t>Written by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6600" spc="-1" strike="noStrike">
                <a:solidFill>
                  <a:srgbClr val="ffff00"/>
                </a:solidFill>
                <a:latin typeface="Calibri"/>
                <a:ea typeface="DejaVu Sans"/>
              </a:rPr>
              <a:t>George Duffield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6600" spc="-1" strike="noStrike">
                <a:solidFill>
                  <a:srgbClr val="ffff00"/>
                </a:solidFill>
                <a:latin typeface="Calibri"/>
                <a:ea typeface="DejaVu Sans"/>
              </a:rPr>
              <a:t>1858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6600" spc="-1" strike="noStrike">
                <a:solidFill>
                  <a:srgbClr val="ffff00"/>
                </a:solidFill>
                <a:latin typeface="Calibri"/>
                <a:ea typeface="DejaVu Sans"/>
              </a:rPr>
              <a:t>1818-1888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6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0" y="0"/>
            <a:ext cx="12190680" cy="100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5900" spc="-1" strike="noStrike">
                <a:solidFill>
                  <a:srgbClr val="ffff00"/>
                </a:solidFill>
                <a:latin typeface="Tahoma"/>
                <a:ea typeface="Tahoma"/>
              </a:rPr>
              <a:t>Stand Up, Stand Up for Jesus by George Duffield </a:t>
            </a:r>
            <a:endParaRPr b="0" lang="en-US" sz="59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0" y="1006920"/>
            <a:ext cx="12190680" cy="584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"/>
          <p:cNvSpPr/>
          <p:nvPr/>
        </p:nvSpPr>
        <p:spPr>
          <a:xfrm>
            <a:off x="0" y="1097280"/>
            <a:ext cx="12190680" cy="57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Stand up! stand up for Jesus!  (1 Cor. 16:13)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Ye soldiers of the cross; (2 Tim. 2:3)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Lift high His royal banner,  (Ex. 17:15)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It must not suffer loss: (Num. 20:5)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From vict’ry unto vict’ry 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His army shall He lead, (Rev. 19:11ff)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Till every foe is vanquished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And Christ is Lord indeed. (1 Cor. 15:25-26)</a:t>
            </a: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DejaVu Sans"/>
              </a:rPr>
              <a:t>or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 Me?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0"/>
            <a:ext cx="12190680" cy="100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5900" spc="-1" strike="noStrike">
                <a:solidFill>
                  <a:srgbClr val="ffff00"/>
                </a:solidFill>
                <a:latin typeface="Tahoma"/>
                <a:ea typeface="Tahoma"/>
              </a:rPr>
              <a:t>Stand Up, Stand Up for Jesus by George Duffield </a:t>
            </a:r>
            <a:endParaRPr b="0" lang="en-US" sz="59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0" y="1006920"/>
            <a:ext cx="12190680" cy="584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"/>
          <p:cNvSpPr/>
          <p:nvPr/>
        </p:nvSpPr>
        <p:spPr>
          <a:xfrm>
            <a:off x="0" y="1097280"/>
            <a:ext cx="12190680" cy="57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Stand up! stand up for Jesus!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The trumpet call obey; (Num. 10:8-9; Josh. 6:5, 20)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Forth to the mighty conflict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In this His glorious day. (2 Cor. 10:3-6)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Ye that are men, now serve Him (2 Tim. 2:4)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Against unnumbered foes;  (Judges 7:22)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Let courage rise with danger.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And strength to strength oppose. (Joshua 10:5ff)</a:t>
            </a:r>
            <a:endParaRPr b="0" lang="en-US" sz="4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0"/>
            <a:ext cx="12190680" cy="100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5900" spc="-1" strike="noStrike">
                <a:solidFill>
                  <a:srgbClr val="ffff00"/>
                </a:solidFill>
                <a:latin typeface="Tahoma"/>
                <a:ea typeface="Tahoma"/>
              </a:rPr>
              <a:t>Stand Up, Stand Up for Jesus by George Duffield </a:t>
            </a:r>
            <a:endParaRPr b="0" lang="en-US" sz="59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0" y="1006920"/>
            <a:ext cx="12190680" cy="584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"/>
          <p:cNvSpPr/>
          <p:nvPr/>
        </p:nvSpPr>
        <p:spPr>
          <a:xfrm>
            <a:off x="0" y="1097280"/>
            <a:ext cx="12190680" cy="57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Stand up! stand up for Jesus!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Stand in His strength alone; (Eph. 6:10)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The arm of flesh will fail you; (2 Chr. 32:8)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Ye dare not trust your own. (Jer. 17:5; 1 Jn. 4:4)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Put on the Gospel armor, (Eph. 6:11-17)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Each piece put on with prayer, (Eph. 6:18-19)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Where duty calls, or danger,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Be never wanting there.</a:t>
            </a:r>
            <a:endParaRPr b="0" lang="en-US" sz="40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0"/>
            <a:ext cx="12190680" cy="100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5900" spc="-1" strike="noStrike">
                <a:solidFill>
                  <a:srgbClr val="ffff00"/>
                </a:solidFill>
                <a:latin typeface="Tahoma"/>
                <a:ea typeface="Tahoma"/>
              </a:rPr>
              <a:t>Stand Up, Stand Up for Jesus by George Duffield </a:t>
            </a:r>
            <a:endParaRPr b="0" lang="en-US" sz="59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0" y="1006920"/>
            <a:ext cx="12190680" cy="584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3"/>
          <p:cNvSpPr/>
          <p:nvPr/>
        </p:nvSpPr>
        <p:spPr>
          <a:xfrm>
            <a:off x="0" y="1097280"/>
            <a:ext cx="12190680" cy="57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Stand up! stand up for Jesus!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The strife will not be long: (Rev. 2:9-10a)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This day the noise of battle,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(Jer. 50:22)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The next the victor’s song; (Ex. 15:2; Rev. 15:2-3)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To him that overcometh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A crown of life shall be; (Rev. 2:7, 10b)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He, with the King of glory,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DejaVu Sans"/>
              </a:rPr>
              <a:t>Shall live eternally. (Rev. 22:3; 1 Cor. 15:24)</a:t>
            </a:r>
            <a:endParaRPr b="0" lang="en-US" sz="40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</TotalTime>
  <Application>LibreOffice/6.0.7.3$Windows_X86_64 LibreOffice_project/dc89aa7a9eabfd848af146d5086077aeed2ae4a5</Application>
  <Words>362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2019-05-05T02:36:58Z</dcterms:created>
  <dc:creator>Steven Locklair</dc:creator>
  <dc:description/>
  <dc:language>en-US</dc:language>
  <cp:lastModifiedBy/>
  <dcterms:modified xsi:type="dcterms:W3CDTF">2019-05-26T16:12:03Z</dcterms:modified>
  <cp:revision>35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