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57"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4" d="100"/>
          <a:sy n="84" d="100"/>
        </p:scale>
        <p:origin x="9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3CDF68-4ACF-4701-8633-83E394D9E1D1}"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D4B165-7540-45C1-A763-2630F0E82B7E}" type="slidenum">
              <a:rPr lang="en-US" smtClean="0"/>
              <a:t>‹#›</a:t>
            </a:fld>
            <a:endParaRPr lang="en-US"/>
          </a:p>
        </p:txBody>
      </p:sp>
    </p:spTree>
    <p:extLst>
      <p:ext uri="{BB962C8B-B14F-4D97-AF65-F5344CB8AC3E}">
        <p14:creationId xmlns:p14="http://schemas.microsoft.com/office/powerpoint/2010/main" val="2174654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Refine- “to purify from what is coarse, vulgar, or debasing; make elegant or cultured.” (AHD)</a:t>
            </a:r>
            <a:endParaRPr lang="en-US" dirty="0"/>
          </a:p>
        </p:txBody>
      </p:sp>
      <p:sp>
        <p:nvSpPr>
          <p:cNvPr id="4" name="Slide Number Placeholder 3"/>
          <p:cNvSpPr>
            <a:spLocks noGrp="1"/>
          </p:cNvSpPr>
          <p:nvPr>
            <p:ph type="sldNum" sz="quarter" idx="10"/>
          </p:nvPr>
        </p:nvSpPr>
        <p:spPr/>
        <p:txBody>
          <a:bodyPr/>
          <a:lstStyle/>
          <a:p>
            <a:fld id="{DCD4B165-7540-45C1-A763-2630F0E82B7E}" type="slidenum">
              <a:rPr lang="en-US" smtClean="0"/>
              <a:t>3</a:t>
            </a:fld>
            <a:endParaRPr lang="en-US"/>
          </a:p>
        </p:txBody>
      </p:sp>
    </p:spTree>
    <p:extLst>
      <p:ext uri="{BB962C8B-B14F-4D97-AF65-F5344CB8AC3E}">
        <p14:creationId xmlns:p14="http://schemas.microsoft.com/office/powerpoint/2010/main" val="4059542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Remember how He was beguiled. Some have objected to this stanza because one definition of "beguile" is "to mislead by guile, deceive," and they say that Jesus was not deceived. However, another definition is "to deprive by deceit, cheat," and Jesus was certainly cheated out of His rightful judgment by men who deceived others with their lies, yet he opened not His mouth to lash out in anger when He was spat upon and reviled:  Words that pierce calling someone worthless: profane, idiot, moron,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stupid,</a:t>
            </a:r>
            <a:r>
              <a:rPr lang="en-US" sz="1200" kern="1200" baseline="0" dirty="0" smtClean="0">
                <a:solidFill>
                  <a:schemeClr val="tx1"/>
                </a:solidFill>
                <a:effectLst/>
                <a:latin typeface="+mn-lt"/>
                <a:ea typeface="+mn-ea"/>
                <a:cs typeface="+mn-cs"/>
              </a:rPr>
              <a:t> hate monger, homophobic,  </a:t>
            </a:r>
            <a:endParaRPr lang="en-US" dirty="0"/>
          </a:p>
        </p:txBody>
      </p:sp>
      <p:sp>
        <p:nvSpPr>
          <p:cNvPr id="4" name="Slide Number Placeholder 3"/>
          <p:cNvSpPr>
            <a:spLocks noGrp="1"/>
          </p:cNvSpPr>
          <p:nvPr>
            <p:ph type="sldNum" sz="quarter" idx="10"/>
          </p:nvPr>
        </p:nvSpPr>
        <p:spPr/>
        <p:txBody>
          <a:bodyPr/>
          <a:lstStyle/>
          <a:p>
            <a:fld id="{DCD4B165-7540-45C1-A763-2630F0E82B7E}" type="slidenum">
              <a:rPr lang="en-US" smtClean="0"/>
              <a:t>4</a:t>
            </a:fld>
            <a:endParaRPr lang="en-US"/>
          </a:p>
        </p:txBody>
      </p:sp>
    </p:spTree>
    <p:extLst>
      <p:ext uri="{BB962C8B-B14F-4D97-AF65-F5344CB8AC3E}">
        <p14:creationId xmlns:p14="http://schemas.microsoft.com/office/powerpoint/2010/main" val="1596655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B058E8-D1C0-4C89-ACCC-E266D2FDBE2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1496107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058E8-D1C0-4C89-ACCC-E266D2FDBE2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1268642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058E8-D1C0-4C89-ACCC-E266D2FDBE2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3776087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B058E8-D1C0-4C89-ACCC-E266D2FDBE2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3035270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058E8-D1C0-4C89-ACCC-E266D2FDBE2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11422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B058E8-D1C0-4C89-ACCC-E266D2FDBE24}"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1117538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B058E8-D1C0-4C89-ACCC-E266D2FDBE24}"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92586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B058E8-D1C0-4C89-ACCC-E266D2FDBE24}"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2218851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058E8-D1C0-4C89-ACCC-E266D2FDBE24}"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145140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058E8-D1C0-4C89-ACCC-E266D2FDBE24}"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230275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058E8-D1C0-4C89-ACCC-E266D2FDBE24}"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EFD15B-0A0B-48C6-B1F0-B68F96C0D88D}" type="slidenum">
              <a:rPr lang="en-US" smtClean="0"/>
              <a:t>‹#›</a:t>
            </a:fld>
            <a:endParaRPr lang="en-US"/>
          </a:p>
        </p:txBody>
      </p:sp>
    </p:spTree>
    <p:extLst>
      <p:ext uri="{BB962C8B-B14F-4D97-AF65-F5344CB8AC3E}">
        <p14:creationId xmlns:p14="http://schemas.microsoft.com/office/powerpoint/2010/main" val="195251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058E8-D1C0-4C89-ACCC-E266D2FDBE24}"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FD15B-0A0B-48C6-B1F0-B68F96C0D88D}" type="slidenum">
              <a:rPr lang="en-US" smtClean="0"/>
              <a:t>‹#›</a:t>
            </a:fld>
            <a:endParaRPr lang="en-US"/>
          </a:p>
        </p:txBody>
      </p:sp>
    </p:spTree>
    <p:extLst>
      <p:ext uri="{BB962C8B-B14F-4D97-AF65-F5344CB8AC3E}">
        <p14:creationId xmlns:p14="http://schemas.microsoft.com/office/powerpoint/2010/main" val="3908709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407- He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Leadeth</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589- As the Deer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152- By Christ Redeemed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454- Let the Beauty of Jesus be Seen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19s- Sanctuary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33535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81530" y="0"/>
            <a:ext cx="6010470" cy="6858000"/>
          </a:xfrm>
        </p:spPr>
        <p:txBody>
          <a:bodyPr>
            <a:normAutofit/>
          </a:bodyPr>
          <a:lstStyle/>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the Beauty of Jesus </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Seen</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By</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Albert </a:t>
            </a:r>
            <a:r>
              <a:rPr lang="en-US" sz="4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Orsborne</a:t>
            </a:r>
            <a:endPar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endParaRP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 1916</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1886-1967</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v. 2-4 Added by </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George </a:t>
            </a:r>
            <a: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t>L. </a:t>
            </a:r>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Johnson </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1934</a:t>
            </a:r>
            <a:endPar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181530" cy="6858000"/>
          </a:xfrm>
          <a:prstGeom prst="rect">
            <a:avLst/>
          </a:prstGeom>
        </p:spPr>
      </p:pic>
    </p:spTree>
    <p:extLst>
      <p:ext uri="{BB962C8B-B14F-4D97-AF65-F5344CB8AC3E}">
        <p14:creationId xmlns:p14="http://schemas.microsoft.com/office/powerpoint/2010/main" val="3109589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0129"/>
          </a:xfrm>
        </p:spPr>
        <p:txBody>
          <a:bodyPr>
            <a:normAutofit/>
          </a:bodyPr>
          <a:lstStyle/>
          <a:p>
            <a:pPr algn="ctr"/>
            <a:r>
              <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the Beauty of Jesus be Seen by Albert </a:t>
            </a:r>
            <a:r>
              <a:rPr lang="en-US" sz="41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Orsborne</a:t>
            </a:r>
            <a:endPar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0130"/>
            <a:ext cx="12192000" cy="5817869"/>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"Let the beauty of Jesus be seen in me,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31:30; Isa. 53:2; 2 Cor. 5:16-17; Gal. 2:20)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His wonderful passion and purity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9:35-38; 18:11;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John 3:2-3)</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His Spirit divine All my being refine,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5:19; 1 Cor. 6:9-11)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beauty of Jesus be seen in me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 3:1-7; 2 Tim. 2:22)</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05165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0129"/>
          </a:xfrm>
        </p:spPr>
        <p:txBody>
          <a:bodyPr>
            <a:normAutofit/>
          </a:bodyPr>
          <a:lstStyle/>
          <a:p>
            <a:pPr algn="ctr"/>
            <a:r>
              <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the Beauty of Jesus be Seen by George Johnson</a:t>
            </a:r>
            <a:endPar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0130"/>
            <a:ext cx="12192000" cy="5817869"/>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somebody has been so unkind to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5:10-12)</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word spoken that pierces you through and through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5:22)</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Think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how He was beguiled, Spat upon and reviled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27:29-31; 1 Pet. 2:21-25)</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beauty of Jesus be seen in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Peter 3:9-12)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11689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40129"/>
          </a:xfrm>
        </p:spPr>
        <p:txBody>
          <a:bodyPr>
            <a:normAutofit/>
          </a:bodyPr>
          <a:lstStyle/>
          <a:p>
            <a:pPr algn="ctr"/>
            <a:r>
              <a:rPr lang="en-US" sz="41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the Beauty of Jesus be Seen by George Johnson</a:t>
            </a:r>
            <a:endPar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40130"/>
            <a:ext cx="12192000" cy="5817869"/>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"From the dawn of the morning to close of day,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9:23)</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example, in deeds, and in all you say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(Col. 3:16-17)</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Lay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gifts at His feet, Ever strive to keep sweet,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 1:17; 2 Cor. 2:14-16; 1 Pet. 3:1-5)</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beauty of Jesus be seen in 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Tim. 4:12)</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40494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407- He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Leadeth</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589- As the Deer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152- By Christ Redeemed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454- Let the Beauty of Jesus be Seen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287- There’s a Fountain Free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19s- Sanctuary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18847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654</TotalTime>
  <Words>480</Words>
  <Application>Microsoft Office PowerPoint</Application>
  <PresentationFormat>Widescreen</PresentationFormat>
  <Paragraphs>54</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Hymns for Worship at Woodmont</vt:lpstr>
      <vt:lpstr>PowerPoint Presentation</vt:lpstr>
      <vt:lpstr>Let the Beauty of Jesus be Seen by Albert Orsborne</vt:lpstr>
      <vt:lpstr>Let the Beauty of Jesus be Seen by George Johnson</vt:lpstr>
      <vt:lpstr>Let the Beauty of Jesus be Seen by George Johnson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17</cp:revision>
  <dcterms:created xsi:type="dcterms:W3CDTF">2019-06-23T00:50:42Z</dcterms:created>
  <dcterms:modified xsi:type="dcterms:W3CDTF">2019-06-24T01:47:44Z</dcterms:modified>
</cp:coreProperties>
</file>