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257" r:id="rId3"/>
    <p:sldId id="259" r:id="rId4"/>
    <p:sldId id="260" r:id="rId5"/>
    <p:sldId id="261" r:id="rId6"/>
    <p:sldId id="264" r:id="rId7"/>
    <p:sldId id="265" r:id="rId8"/>
    <p:sldId id="266" r:id="rId9"/>
    <p:sldId id="263"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4" d="100"/>
          <a:sy n="84" d="100"/>
        </p:scale>
        <p:origin x="90" y="15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2E4F7A-D42F-4806-A004-6DA5BC6C00BC}" type="datetimeFigureOut">
              <a:rPr lang="en-US" smtClean="0"/>
              <a:t>6/9/2019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41DE9-E058-4415-8610-40C002E05850}" type="slidenum">
              <a:rPr lang="en-US" smtClean="0"/>
              <a:t>‹#›</a:t>
            </a:fld>
            <a:endParaRPr lang="en-US"/>
          </a:p>
        </p:txBody>
      </p:sp>
    </p:spTree>
    <p:extLst>
      <p:ext uri="{BB962C8B-B14F-4D97-AF65-F5344CB8AC3E}">
        <p14:creationId xmlns:p14="http://schemas.microsoft.com/office/powerpoint/2010/main" val="3221276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Chronic health issues, unresolved pain, uncertain future because of your job.  Tempted to doubt God’s word.  Jesus rebuked His disciples many times for lacking faith.  Peter thought he was strong enough to die for Jesus but ended up </a:t>
            </a:r>
          </a:p>
          <a:p>
            <a:pPr algn="ctr">
              <a:buNone/>
            </a:pPr>
            <a:r>
              <a:rPr lang="en-US" sz="1200" dirty="0" smtClean="0">
                <a:solidFill>
                  <a:schemeClr val="bg1"/>
                </a:solidFill>
                <a:latin typeface="Tahoma" pitchFamily="34" charset="0"/>
                <a:ea typeface="Tahoma" pitchFamily="34" charset="0"/>
                <a:cs typeface="Tahoma" pitchFamily="34" charset="0"/>
              </a:rPr>
              <a:t>denying him 3 times. Thomas doubted the report from the disciples that Jesus was  raised from the dead.</a:t>
            </a:r>
            <a:r>
              <a:rPr lang="en-US" sz="1200" baseline="0" dirty="0" smtClean="0">
                <a:solidFill>
                  <a:schemeClr val="bg1"/>
                </a:solidFill>
                <a:latin typeface="Tahoma" pitchFamily="34" charset="0"/>
                <a:ea typeface="Tahoma" pitchFamily="34" charset="0"/>
                <a:cs typeface="Tahoma" pitchFamily="34" charset="0"/>
              </a:rPr>
              <a:t> </a:t>
            </a:r>
            <a:r>
              <a:rPr lang="en-US" sz="1200" dirty="0" smtClean="0">
                <a:solidFill>
                  <a:schemeClr val="bg1"/>
                </a:solidFill>
                <a:latin typeface="Tahoma" pitchFamily="34" charset="0"/>
                <a:ea typeface="Tahoma" pitchFamily="34" charset="0"/>
                <a:cs typeface="Tahoma" pitchFamily="34" charset="0"/>
              </a:rPr>
              <a:t>Doubt is a tool that the devil has been using since the beginning of time to destroy man’s faith.</a:t>
            </a:r>
            <a:r>
              <a:rPr lang="en-US" sz="1200" baseline="0" dirty="0" smtClean="0">
                <a:solidFill>
                  <a:schemeClr val="bg1"/>
                </a:solidFill>
                <a:latin typeface="Tahoma" pitchFamily="34" charset="0"/>
                <a:ea typeface="Tahoma" pitchFamily="34" charset="0"/>
                <a:cs typeface="Tahoma" pitchFamily="34" charset="0"/>
              </a:rPr>
              <a:t>  </a:t>
            </a:r>
            <a:r>
              <a:rPr lang="en-US" sz="1200" dirty="0" smtClean="0">
                <a:solidFill>
                  <a:schemeClr val="bg1"/>
                </a:solidFill>
                <a:latin typeface="Tahoma" pitchFamily="34" charset="0"/>
                <a:ea typeface="Tahoma" pitchFamily="34" charset="0"/>
                <a:cs typeface="Tahoma" pitchFamily="34" charset="0"/>
              </a:rPr>
              <a:t>In this sermon, we will discuss 3 things that happen when we doubt, and how we can overcome it from the Bible.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A341DE9-E058-4415-8610-40C002E05850}" type="slidenum">
              <a:rPr lang="en-US" smtClean="0"/>
              <a:t>1</a:t>
            </a:fld>
            <a:endParaRPr lang="en-US"/>
          </a:p>
        </p:txBody>
      </p:sp>
    </p:spTree>
    <p:extLst>
      <p:ext uri="{BB962C8B-B14F-4D97-AF65-F5344CB8AC3E}">
        <p14:creationId xmlns:p14="http://schemas.microsoft.com/office/powerpoint/2010/main" val="53585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Chronic health issues, unresolved pain, uncertain future because of your job.  Tempted to doubt God’s word.  Jesus rebuked His disciples many times for lacking faith.  Peter thought he was strong enough to die for Jesus but ended up </a:t>
            </a:r>
          </a:p>
          <a:p>
            <a:pPr algn="ctr">
              <a:buNone/>
            </a:pPr>
            <a:r>
              <a:rPr lang="en-US" sz="1200" dirty="0" smtClean="0">
                <a:solidFill>
                  <a:schemeClr val="bg1"/>
                </a:solidFill>
                <a:latin typeface="Tahoma" pitchFamily="34" charset="0"/>
                <a:ea typeface="Tahoma" pitchFamily="34" charset="0"/>
                <a:cs typeface="Tahoma" pitchFamily="34" charset="0"/>
              </a:rPr>
              <a:t>denying him 3 times. Thomas doubted the report from the disciples that Jesus was  raised from the dead.</a:t>
            </a:r>
            <a:r>
              <a:rPr lang="en-US" sz="1200" baseline="0" dirty="0" smtClean="0">
                <a:solidFill>
                  <a:schemeClr val="bg1"/>
                </a:solidFill>
                <a:latin typeface="Tahoma" pitchFamily="34" charset="0"/>
                <a:ea typeface="Tahoma" pitchFamily="34" charset="0"/>
                <a:cs typeface="Tahoma" pitchFamily="34" charset="0"/>
              </a:rPr>
              <a:t> </a:t>
            </a:r>
            <a:r>
              <a:rPr lang="en-US" sz="1200" dirty="0" smtClean="0">
                <a:solidFill>
                  <a:schemeClr val="bg1"/>
                </a:solidFill>
                <a:latin typeface="Tahoma" pitchFamily="34" charset="0"/>
                <a:ea typeface="Tahoma" pitchFamily="34" charset="0"/>
                <a:cs typeface="Tahoma" pitchFamily="34" charset="0"/>
              </a:rPr>
              <a:t>Doubt is a tool that the devil has been using since the beginning of time to destroy man’s faith.</a:t>
            </a:r>
            <a:r>
              <a:rPr lang="en-US" sz="1200" baseline="0" dirty="0" smtClean="0">
                <a:solidFill>
                  <a:schemeClr val="bg1"/>
                </a:solidFill>
                <a:latin typeface="Tahoma" pitchFamily="34" charset="0"/>
                <a:ea typeface="Tahoma" pitchFamily="34" charset="0"/>
                <a:cs typeface="Tahoma" pitchFamily="34" charset="0"/>
              </a:rPr>
              <a:t>  </a:t>
            </a:r>
            <a:r>
              <a:rPr lang="en-US" sz="1200" dirty="0" smtClean="0">
                <a:solidFill>
                  <a:schemeClr val="bg1"/>
                </a:solidFill>
                <a:latin typeface="Tahoma" pitchFamily="34" charset="0"/>
                <a:ea typeface="Tahoma" pitchFamily="34" charset="0"/>
                <a:cs typeface="Tahoma" pitchFamily="34" charset="0"/>
              </a:rPr>
              <a:t>In this sermon, we will discuss 3 things that happen when we doubt, and how we can overcome it from the Bible.</a:t>
            </a:r>
          </a:p>
          <a:p>
            <a:endParaRPr lang="en-US" dirty="0"/>
          </a:p>
        </p:txBody>
      </p:sp>
      <p:sp>
        <p:nvSpPr>
          <p:cNvPr id="4" name="Slide Number Placeholder 3"/>
          <p:cNvSpPr>
            <a:spLocks noGrp="1"/>
          </p:cNvSpPr>
          <p:nvPr>
            <p:ph type="sldNum" sz="quarter" idx="10"/>
          </p:nvPr>
        </p:nvSpPr>
        <p:spPr/>
        <p:txBody>
          <a:bodyPr/>
          <a:lstStyle/>
          <a:p>
            <a:fld id="{FA341DE9-E058-4415-8610-40C002E05850}" type="slidenum">
              <a:rPr lang="en-US" smtClean="0"/>
              <a:t>2</a:t>
            </a:fld>
            <a:endParaRPr lang="en-US"/>
          </a:p>
        </p:txBody>
      </p:sp>
    </p:spTree>
    <p:extLst>
      <p:ext uri="{BB962C8B-B14F-4D97-AF65-F5344CB8AC3E}">
        <p14:creationId xmlns:p14="http://schemas.microsoft.com/office/powerpoint/2010/main" val="203426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When the disciples were sinking in the storm at sea, they woke up Jesus saying, “Do you not care that we are perishing?”  When you’re going through storms in your life, you might think that God has forsaken you.  When you’re in extreme pain, you might wish you were never born or that we would die. </a:t>
            </a:r>
            <a:r>
              <a:rPr lang="en-US" sz="1200" baseline="0" dirty="0" smtClean="0">
                <a:solidFill>
                  <a:schemeClr val="bg1"/>
                </a:solidFill>
                <a:latin typeface="Tahoma" pitchFamily="34" charset="0"/>
                <a:ea typeface="Tahoma" pitchFamily="34" charset="0"/>
                <a:cs typeface="Tahoma" pitchFamily="34" charset="0"/>
              </a:rPr>
              <a:t>“Does Jesus care when my heart is pained too deeply for mirth or song, as the burdens press and the cares distress, and the way grows weary and long” (Does Jesus care?)  Is this what you’re feeling right now?   </a:t>
            </a:r>
            <a:r>
              <a:rPr lang="en-US" sz="1200" dirty="0" smtClean="0">
                <a:solidFill>
                  <a:schemeClr val="bg1"/>
                </a:solidFill>
                <a:latin typeface="Tahoma" pitchFamily="34" charset="0"/>
                <a:ea typeface="Tahoma" pitchFamily="34" charset="0"/>
                <a:cs typeface="Tahoma" pitchFamily="34" charset="0"/>
              </a:rPr>
              <a:t>When you don’t get an immediate resolution to your trial, do you doubt that God cares about you and feel like giving up? </a:t>
            </a:r>
          </a:p>
          <a:p>
            <a:endParaRPr lang="en-US" dirty="0"/>
          </a:p>
        </p:txBody>
      </p:sp>
      <p:sp>
        <p:nvSpPr>
          <p:cNvPr id="4" name="Slide Number Placeholder 3"/>
          <p:cNvSpPr>
            <a:spLocks noGrp="1"/>
          </p:cNvSpPr>
          <p:nvPr>
            <p:ph type="sldNum" sz="quarter" idx="10"/>
          </p:nvPr>
        </p:nvSpPr>
        <p:spPr/>
        <p:txBody>
          <a:bodyPr/>
          <a:lstStyle/>
          <a:p>
            <a:fld id="{FA341DE9-E058-4415-8610-40C002E05850}" type="slidenum">
              <a:rPr lang="en-US" smtClean="0"/>
              <a:t>3</a:t>
            </a:fld>
            <a:endParaRPr lang="en-US"/>
          </a:p>
        </p:txBody>
      </p:sp>
    </p:spTree>
    <p:extLst>
      <p:ext uri="{BB962C8B-B14F-4D97-AF65-F5344CB8AC3E}">
        <p14:creationId xmlns:p14="http://schemas.microsoft.com/office/powerpoint/2010/main" val="3545175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Peter got</a:t>
            </a:r>
            <a:r>
              <a:rPr lang="en-US" sz="1200" baseline="0" dirty="0" smtClean="0">
                <a:solidFill>
                  <a:schemeClr val="bg1"/>
                </a:solidFill>
                <a:latin typeface="Tahoma" pitchFamily="34" charset="0"/>
                <a:ea typeface="Tahoma" pitchFamily="34" charset="0"/>
                <a:cs typeface="Tahoma" pitchFamily="34" charset="0"/>
              </a:rPr>
              <a:t> out of boat, walked on water, saw storm raging, stopped looking at Jesus began to sink. </a:t>
            </a:r>
            <a:r>
              <a:rPr lang="en-US" sz="1200" dirty="0" smtClean="0">
                <a:solidFill>
                  <a:schemeClr val="bg1"/>
                </a:solidFill>
                <a:latin typeface="Tahoma" pitchFamily="34" charset="0"/>
                <a:ea typeface="Tahoma" pitchFamily="34" charset="0"/>
                <a:cs typeface="Tahoma" pitchFamily="34" charset="0"/>
              </a:rPr>
              <a:t>When we suffer, we might lack diligence to seek His will, study His word, attend services as we should, pray diligently.   “I was sinking deep in sin far from the peaceful shore.  Very deeply stained within sinking</a:t>
            </a:r>
            <a:r>
              <a:rPr lang="en-US" sz="1200" baseline="0" dirty="0" smtClean="0">
                <a:solidFill>
                  <a:schemeClr val="bg1"/>
                </a:solidFill>
                <a:latin typeface="Tahoma" pitchFamily="34" charset="0"/>
                <a:ea typeface="Tahoma" pitchFamily="34" charset="0"/>
                <a:cs typeface="Tahoma" pitchFamily="34" charset="0"/>
              </a:rPr>
              <a:t> to rise no more” (Love Lifted Me)  Worry of the world chokes the word.  Do you have an unbelieving heart?  Are you worried about the future &amp; what will happen?  Are you allowing doubts to destroy your faith &amp; increase your worry? Panic attacks. </a:t>
            </a:r>
            <a:r>
              <a:rPr lang="en-US" sz="1200" dirty="0" smtClean="0">
                <a:solidFill>
                  <a:schemeClr val="bg1"/>
                </a:solidFill>
                <a:latin typeface="Tahoma" pitchFamily="34" charset="0"/>
                <a:ea typeface="Tahoma" pitchFamily="34" charset="0"/>
                <a:cs typeface="Tahoma" pitchFamily="34" charset="0"/>
              </a:rPr>
              <a:t>“Sometimes I feel my faith begin to waver when up ahead I see a chasm wide</a:t>
            </a:r>
            <a:r>
              <a:rPr lang="en-US" sz="1200" baseline="0" dirty="0" smtClean="0">
                <a:solidFill>
                  <a:schemeClr val="bg1"/>
                </a:solidFill>
                <a:latin typeface="Tahoma" pitchFamily="34" charset="0"/>
                <a:ea typeface="Tahoma" pitchFamily="34" charset="0"/>
                <a:cs typeface="Tahoma" pitchFamily="34" charset="0"/>
              </a:rPr>
              <a:t>” (Each Step I Take) </a:t>
            </a:r>
            <a:endParaRPr lang="en-US" sz="1200" dirty="0" smtClean="0">
              <a:solidFill>
                <a:schemeClr val="bg1"/>
              </a:solidFill>
              <a:latin typeface="Tahoma" pitchFamily="34" charset="0"/>
              <a:ea typeface="Tahoma" pitchFamily="34" charset="0"/>
              <a:cs typeface="Tahoma" pitchFamily="34" charset="0"/>
            </a:endParaRPr>
          </a:p>
          <a:p>
            <a:pPr algn="ctr">
              <a:buNone/>
            </a:pPr>
            <a:endParaRPr lang="en-US" sz="100" dirty="0" smtClean="0">
              <a:solidFill>
                <a:schemeClr val="bg1"/>
              </a:solidFill>
              <a:latin typeface="Tahoma" pitchFamily="34" charset="0"/>
              <a:ea typeface="Tahoma" pitchFamily="34" charset="0"/>
              <a:cs typeface="Tahoma" pitchFamily="34" charset="0"/>
            </a:endParaRPr>
          </a:p>
          <a:p>
            <a:pPr algn="ctr">
              <a:buNone/>
            </a:pPr>
            <a:r>
              <a:rPr lang="en-US" sz="1200" dirty="0" smtClean="0">
                <a:solidFill>
                  <a:schemeClr val="bg1"/>
                </a:solidFill>
                <a:latin typeface="Tahoma" pitchFamily="34" charset="0"/>
                <a:ea typeface="Tahoma" pitchFamily="34" charset="0"/>
                <a:cs typeface="Tahoma" pitchFamily="34" charset="0"/>
              </a:rPr>
              <a:t>If we allow doubts to defeat our faith, we fall away (Heb. 3:12). </a:t>
            </a:r>
          </a:p>
          <a:p>
            <a:endParaRPr lang="en-US" dirty="0"/>
          </a:p>
        </p:txBody>
      </p:sp>
      <p:sp>
        <p:nvSpPr>
          <p:cNvPr id="4" name="Slide Number Placeholder 3"/>
          <p:cNvSpPr>
            <a:spLocks noGrp="1"/>
          </p:cNvSpPr>
          <p:nvPr>
            <p:ph type="sldNum" sz="quarter" idx="10"/>
          </p:nvPr>
        </p:nvSpPr>
        <p:spPr/>
        <p:txBody>
          <a:bodyPr/>
          <a:lstStyle/>
          <a:p>
            <a:fld id="{FA341DE9-E058-4415-8610-40C002E05850}" type="slidenum">
              <a:rPr lang="en-US" smtClean="0"/>
              <a:t>4</a:t>
            </a:fld>
            <a:endParaRPr lang="en-US"/>
          </a:p>
        </p:txBody>
      </p:sp>
    </p:spTree>
    <p:extLst>
      <p:ext uri="{BB962C8B-B14F-4D97-AF65-F5344CB8AC3E}">
        <p14:creationId xmlns:p14="http://schemas.microsoft.com/office/powerpoint/2010/main" val="2692097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When Satan got Eve to doubt the word of God, she gave into temptation and partook of the forbidden fruit Where before you were willing to suffer persecution for the truth, but now you are blaming God for your problems,</a:t>
            </a:r>
            <a:r>
              <a:rPr lang="en-US" sz="1200" baseline="0" dirty="0" smtClean="0">
                <a:solidFill>
                  <a:schemeClr val="bg1"/>
                </a:solidFill>
                <a:latin typeface="Tahoma" pitchFamily="34" charset="0"/>
                <a:ea typeface="Tahoma" pitchFamily="34" charset="0"/>
                <a:cs typeface="Tahoma" pitchFamily="34" charset="0"/>
              </a:rPr>
              <a:t> started </a:t>
            </a:r>
            <a:r>
              <a:rPr lang="en-US" sz="1200" dirty="0" smtClean="0">
                <a:solidFill>
                  <a:schemeClr val="bg1"/>
                </a:solidFill>
                <a:latin typeface="Tahoma" pitchFamily="34" charset="0"/>
                <a:ea typeface="Tahoma" pitchFamily="34" charset="0"/>
                <a:cs typeface="Tahoma" pitchFamily="34" charset="0"/>
              </a:rPr>
              <a:t>hanging around with the</a:t>
            </a:r>
            <a:r>
              <a:rPr lang="en-US" sz="1200" baseline="0" dirty="0" smtClean="0">
                <a:solidFill>
                  <a:schemeClr val="bg1"/>
                </a:solidFill>
                <a:latin typeface="Tahoma" pitchFamily="34" charset="0"/>
                <a:ea typeface="Tahoma" pitchFamily="34" charset="0"/>
                <a:cs typeface="Tahoma" pitchFamily="34" charset="0"/>
              </a:rPr>
              <a:t> wrong crowd, wanting to be their friend, talk, dress, and act like them</a:t>
            </a:r>
            <a:r>
              <a:rPr lang="en-US" sz="1200" dirty="0" smtClean="0">
                <a:solidFill>
                  <a:schemeClr val="bg1"/>
                </a:solidFill>
                <a:latin typeface="Tahoma" pitchFamily="34" charset="0"/>
                <a:ea typeface="Tahoma" pitchFamily="34" charset="0"/>
                <a:cs typeface="Tahoma" pitchFamily="34" charset="0"/>
              </a:rPr>
              <a:t>.  We were willing to suffer loss for the cause of Christ in the past, but now we have lost our confidence (Heb. 10:32ff) and are becoming worldly like Demas.  I know I shouldn’t yield to temptation as the song says but I find myself giving in more and more.  Going through the motions at worship- faking it but God knows!</a:t>
            </a:r>
          </a:p>
          <a:p>
            <a:endParaRPr lang="en-US" dirty="0"/>
          </a:p>
        </p:txBody>
      </p:sp>
      <p:sp>
        <p:nvSpPr>
          <p:cNvPr id="4" name="Slide Number Placeholder 3"/>
          <p:cNvSpPr>
            <a:spLocks noGrp="1"/>
          </p:cNvSpPr>
          <p:nvPr>
            <p:ph type="sldNum" sz="quarter" idx="10"/>
          </p:nvPr>
        </p:nvSpPr>
        <p:spPr/>
        <p:txBody>
          <a:bodyPr/>
          <a:lstStyle/>
          <a:p>
            <a:fld id="{FA341DE9-E058-4415-8610-40C002E05850}" type="slidenum">
              <a:rPr lang="en-US" smtClean="0"/>
              <a:t>5</a:t>
            </a:fld>
            <a:endParaRPr lang="en-US"/>
          </a:p>
        </p:txBody>
      </p:sp>
    </p:spTree>
    <p:extLst>
      <p:ext uri="{BB962C8B-B14F-4D97-AF65-F5344CB8AC3E}">
        <p14:creationId xmlns:p14="http://schemas.microsoft.com/office/powerpoint/2010/main" val="1581941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dirty="0" smtClean="0"/>
              <a:t>“O yes He cares I know He cares His heart is touched with my grief.  When the days are weary</a:t>
            </a:r>
            <a:r>
              <a:rPr lang="en-US" baseline="0" dirty="0" smtClean="0"/>
              <a:t> the long nights dreary I know my Savior cares”. </a:t>
            </a:r>
            <a:r>
              <a:rPr lang="en-US" sz="1200" dirty="0" smtClean="0">
                <a:solidFill>
                  <a:schemeClr val="bg1"/>
                </a:solidFill>
                <a:latin typeface="Tahoma" pitchFamily="34" charset="0"/>
                <a:ea typeface="Tahoma" pitchFamily="34" charset="0"/>
                <a:cs typeface="Tahoma" pitchFamily="34" charset="0"/>
              </a:rPr>
              <a:t>Jesus showed that He did care as He rebuked the wind when they thought they were going to perish. Jesus cared about the doubts of Thomas, gave him evidence of His resurrection. Even though Peter would deny Jesus, He still cared about Peter and prayed for him that after he repented he would strengthen his brethren. Preached on Pentecost 50 days later.</a:t>
            </a:r>
            <a:r>
              <a:rPr lang="en-US" sz="1200" baseline="0" dirty="0" smtClean="0">
                <a:solidFill>
                  <a:schemeClr val="bg1"/>
                </a:solidFill>
                <a:latin typeface="Tahoma" pitchFamily="34" charset="0"/>
                <a:ea typeface="Tahoma" pitchFamily="34" charset="0"/>
                <a:cs typeface="Tahoma" pitchFamily="34" charset="0"/>
              </a:rPr>
              <a:t>  So cast all your anxiety upon Him because He cares for you.  Promised to never leave or forsake you, tasted death for you, author of eternal life- obey. </a:t>
            </a:r>
            <a:r>
              <a:rPr lang="en-US" sz="1200" baseline="0" dirty="0" smtClean="0">
                <a:solidFill>
                  <a:schemeClr val="tx1"/>
                </a:solidFill>
                <a:latin typeface="+mn-lt"/>
                <a:ea typeface="+mn-ea"/>
                <a:cs typeface="+mn-cs"/>
              </a:rPr>
              <a:t> We rejoice in Brayton being baptized. </a:t>
            </a:r>
            <a:endParaRPr lang="en-US" sz="100"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FA341DE9-E058-4415-8610-40C002E05850}" type="slidenum">
              <a:rPr lang="en-US" smtClean="0"/>
              <a:t>6</a:t>
            </a:fld>
            <a:endParaRPr lang="en-US"/>
          </a:p>
        </p:txBody>
      </p:sp>
    </p:spTree>
    <p:extLst>
      <p:ext uri="{BB962C8B-B14F-4D97-AF65-F5344CB8AC3E}">
        <p14:creationId xmlns:p14="http://schemas.microsoft.com/office/powerpoint/2010/main" val="657525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the waters lifted me now safe am I-</a:t>
            </a:r>
            <a:r>
              <a:rPr lang="en-US" baseline="0" dirty="0" smtClean="0"/>
              <a:t> Love lifted me from the depths of despair in worry to be raised to walk in newness of life to sit in the heavenly places in Christ with the power of prayer.  Instead of looking at the chasm, look up to my Savior, I am strong when He is by my side (Each Step I Take). With God’s perspective concerning our trials we’ll have the right mindset to deal with it by looking at them with joy.  We won’t allow worry about our future to prevent us to depending on God in prayer who has promised to do exceeding abundantly beyond all that we ask or think.  We won’t be double minded in prayer but will allow those trials to help our faith grow so that we can be useful in the Lord’s service.  Instead of worrying we give it to God who has promised the peace that passes all understanding.  We can go boldly to God’s throne of grace to receive grace and mercy to help in our time of need knowing that Jesus cares!  Are you doing that in your life?</a:t>
            </a:r>
            <a:endParaRPr lang="en-US" dirty="0"/>
          </a:p>
        </p:txBody>
      </p:sp>
      <p:sp>
        <p:nvSpPr>
          <p:cNvPr id="4" name="Slide Number Placeholder 3"/>
          <p:cNvSpPr>
            <a:spLocks noGrp="1"/>
          </p:cNvSpPr>
          <p:nvPr>
            <p:ph type="sldNum" sz="quarter" idx="10"/>
          </p:nvPr>
        </p:nvSpPr>
        <p:spPr/>
        <p:txBody>
          <a:bodyPr/>
          <a:lstStyle/>
          <a:p>
            <a:fld id="{FA341DE9-E058-4415-8610-40C002E05850}" type="slidenum">
              <a:rPr lang="en-US" smtClean="0"/>
              <a:t>7</a:t>
            </a:fld>
            <a:endParaRPr lang="en-US"/>
          </a:p>
        </p:txBody>
      </p:sp>
    </p:spTree>
    <p:extLst>
      <p:ext uri="{BB962C8B-B14F-4D97-AF65-F5344CB8AC3E}">
        <p14:creationId xmlns:p14="http://schemas.microsoft.com/office/powerpoint/2010/main" val="1000908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distracted</a:t>
            </a:r>
            <a:r>
              <a:rPr lang="en-US" baseline="0" dirty="0" smtClean="0"/>
              <a:t> by the storms of life and yielding to the temptation of sin or you are facing or fixing your eyes on Jesus who finished the race and obeying His commands? </a:t>
            </a:r>
            <a:r>
              <a:rPr lang="en-US" sz="1200" dirty="0" smtClean="0">
                <a:solidFill>
                  <a:schemeClr val="bg1"/>
                </a:solidFill>
                <a:latin typeface="Tahoma" pitchFamily="34" charset="0"/>
                <a:ea typeface="Tahoma" pitchFamily="34" charset="0"/>
                <a:cs typeface="Tahoma" pitchFamily="34" charset="0"/>
              </a:rPr>
              <a:t>Peter had denied his Lord, but by God’s word he overcame his doubts, &amp; died for Christ. You can overcome your doubts too.</a:t>
            </a:r>
            <a:r>
              <a:rPr lang="en-US" baseline="0" dirty="0" smtClean="0"/>
              <a:t> The only way that your anchor will hold in the storms of life is to focus on Jesus and thinking about things above.  Jesus has promised to be with us.  You are the servants of whom you obey, either of sin resulting in death or of obedience resulting in righteousness.  Can you say with the Hebrew writer, “we are not of those who shrink back to destruction, but have faith to the preserving of the soul”</a:t>
            </a:r>
            <a:endParaRPr lang="en-US" dirty="0"/>
          </a:p>
        </p:txBody>
      </p:sp>
      <p:sp>
        <p:nvSpPr>
          <p:cNvPr id="4" name="Slide Number Placeholder 3"/>
          <p:cNvSpPr>
            <a:spLocks noGrp="1"/>
          </p:cNvSpPr>
          <p:nvPr>
            <p:ph type="sldNum" sz="quarter" idx="10"/>
          </p:nvPr>
        </p:nvSpPr>
        <p:spPr/>
        <p:txBody>
          <a:bodyPr/>
          <a:lstStyle/>
          <a:p>
            <a:fld id="{FA341DE9-E058-4415-8610-40C002E05850}" type="slidenum">
              <a:rPr lang="en-US" smtClean="0"/>
              <a:t>8</a:t>
            </a:fld>
            <a:endParaRPr lang="en-US"/>
          </a:p>
        </p:txBody>
      </p:sp>
    </p:spTree>
    <p:extLst>
      <p:ext uri="{BB962C8B-B14F-4D97-AF65-F5344CB8AC3E}">
        <p14:creationId xmlns:p14="http://schemas.microsoft.com/office/powerpoint/2010/main" val="834566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Chronic health issues, unresolved pain, uncertain future because of your job.  Tempted to doubt God’s word.  Jesus rebuked His disciples many times for lacking faith.  Peter thought he was strong enough to die for Jesus but ended up </a:t>
            </a:r>
          </a:p>
          <a:p>
            <a:pPr algn="ctr">
              <a:buNone/>
            </a:pPr>
            <a:r>
              <a:rPr lang="en-US" sz="1200" dirty="0" smtClean="0">
                <a:solidFill>
                  <a:schemeClr val="bg1"/>
                </a:solidFill>
                <a:latin typeface="Tahoma" pitchFamily="34" charset="0"/>
                <a:ea typeface="Tahoma" pitchFamily="34" charset="0"/>
                <a:cs typeface="Tahoma" pitchFamily="34" charset="0"/>
              </a:rPr>
              <a:t>denying him 3 times. Thomas doubted the report from the disciples that Jesus was  raised from the dead.</a:t>
            </a:r>
            <a:r>
              <a:rPr lang="en-US" sz="1200" baseline="0" dirty="0" smtClean="0">
                <a:solidFill>
                  <a:schemeClr val="bg1"/>
                </a:solidFill>
                <a:latin typeface="Tahoma" pitchFamily="34" charset="0"/>
                <a:ea typeface="Tahoma" pitchFamily="34" charset="0"/>
                <a:cs typeface="Tahoma" pitchFamily="34" charset="0"/>
              </a:rPr>
              <a:t> </a:t>
            </a:r>
            <a:r>
              <a:rPr lang="en-US" sz="1200" dirty="0" smtClean="0">
                <a:solidFill>
                  <a:schemeClr val="bg1"/>
                </a:solidFill>
                <a:latin typeface="Tahoma" pitchFamily="34" charset="0"/>
                <a:ea typeface="Tahoma" pitchFamily="34" charset="0"/>
                <a:cs typeface="Tahoma" pitchFamily="34" charset="0"/>
              </a:rPr>
              <a:t>Doubt is a tool that the devil has been using since the beginning of time to destroy man’s faith.</a:t>
            </a:r>
            <a:r>
              <a:rPr lang="en-US" sz="1200" baseline="0" dirty="0" smtClean="0">
                <a:solidFill>
                  <a:schemeClr val="bg1"/>
                </a:solidFill>
                <a:latin typeface="Tahoma" pitchFamily="34" charset="0"/>
                <a:ea typeface="Tahoma" pitchFamily="34" charset="0"/>
                <a:cs typeface="Tahoma" pitchFamily="34" charset="0"/>
              </a:rPr>
              <a:t>  </a:t>
            </a:r>
            <a:r>
              <a:rPr lang="en-US" sz="1200" dirty="0" smtClean="0">
                <a:solidFill>
                  <a:schemeClr val="bg1"/>
                </a:solidFill>
                <a:latin typeface="Tahoma" pitchFamily="34" charset="0"/>
                <a:ea typeface="Tahoma" pitchFamily="34" charset="0"/>
                <a:cs typeface="Tahoma" pitchFamily="34" charset="0"/>
              </a:rPr>
              <a:t>In this sermon, we will discuss 3 things that happen when we doubt, and how we can overcome it from the Bible.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A341DE9-E058-4415-8610-40C002E05850}" type="slidenum">
              <a:rPr lang="en-US" smtClean="0"/>
              <a:t>10</a:t>
            </a:fld>
            <a:endParaRPr lang="en-US"/>
          </a:p>
        </p:txBody>
      </p:sp>
    </p:spTree>
    <p:extLst>
      <p:ext uri="{BB962C8B-B14F-4D97-AF65-F5344CB8AC3E}">
        <p14:creationId xmlns:p14="http://schemas.microsoft.com/office/powerpoint/2010/main" val="2660543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05E731-8FF6-47D7-BF0B-45D8CE91E6E7}"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0019C-0B70-4EC3-96AD-03B265246B95}" type="slidenum">
              <a:rPr lang="en-US" smtClean="0"/>
              <a:t>‹#›</a:t>
            </a:fld>
            <a:endParaRPr lang="en-US"/>
          </a:p>
        </p:txBody>
      </p:sp>
    </p:spTree>
    <p:extLst>
      <p:ext uri="{BB962C8B-B14F-4D97-AF65-F5344CB8AC3E}">
        <p14:creationId xmlns:p14="http://schemas.microsoft.com/office/powerpoint/2010/main" val="3544927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5E731-8FF6-47D7-BF0B-45D8CE91E6E7}"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0019C-0B70-4EC3-96AD-03B265246B95}" type="slidenum">
              <a:rPr lang="en-US" smtClean="0"/>
              <a:t>‹#›</a:t>
            </a:fld>
            <a:endParaRPr lang="en-US"/>
          </a:p>
        </p:txBody>
      </p:sp>
    </p:spTree>
    <p:extLst>
      <p:ext uri="{BB962C8B-B14F-4D97-AF65-F5344CB8AC3E}">
        <p14:creationId xmlns:p14="http://schemas.microsoft.com/office/powerpoint/2010/main" val="517044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5E731-8FF6-47D7-BF0B-45D8CE91E6E7}"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0019C-0B70-4EC3-96AD-03B265246B95}" type="slidenum">
              <a:rPr lang="en-US" smtClean="0"/>
              <a:t>‹#›</a:t>
            </a:fld>
            <a:endParaRPr lang="en-US"/>
          </a:p>
        </p:txBody>
      </p:sp>
    </p:spTree>
    <p:extLst>
      <p:ext uri="{BB962C8B-B14F-4D97-AF65-F5344CB8AC3E}">
        <p14:creationId xmlns:p14="http://schemas.microsoft.com/office/powerpoint/2010/main" val="366017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5E731-8FF6-47D7-BF0B-45D8CE91E6E7}"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0019C-0B70-4EC3-96AD-03B265246B95}" type="slidenum">
              <a:rPr lang="en-US" smtClean="0"/>
              <a:t>‹#›</a:t>
            </a:fld>
            <a:endParaRPr lang="en-US"/>
          </a:p>
        </p:txBody>
      </p:sp>
    </p:spTree>
    <p:extLst>
      <p:ext uri="{BB962C8B-B14F-4D97-AF65-F5344CB8AC3E}">
        <p14:creationId xmlns:p14="http://schemas.microsoft.com/office/powerpoint/2010/main" val="9285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05E731-8FF6-47D7-BF0B-45D8CE91E6E7}"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0019C-0B70-4EC3-96AD-03B265246B95}" type="slidenum">
              <a:rPr lang="en-US" smtClean="0"/>
              <a:t>‹#›</a:t>
            </a:fld>
            <a:endParaRPr lang="en-US"/>
          </a:p>
        </p:txBody>
      </p:sp>
    </p:spTree>
    <p:extLst>
      <p:ext uri="{BB962C8B-B14F-4D97-AF65-F5344CB8AC3E}">
        <p14:creationId xmlns:p14="http://schemas.microsoft.com/office/powerpoint/2010/main" val="144430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05E731-8FF6-47D7-BF0B-45D8CE91E6E7}"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0019C-0B70-4EC3-96AD-03B265246B95}" type="slidenum">
              <a:rPr lang="en-US" smtClean="0"/>
              <a:t>‹#›</a:t>
            </a:fld>
            <a:endParaRPr lang="en-US"/>
          </a:p>
        </p:txBody>
      </p:sp>
    </p:spTree>
    <p:extLst>
      <p:ext uri="{BB962C8B-B14F-4D97-AF65-F5344CB8AC3E}">
        <p14:creationId xmlns:p14="http://schemas.microsoft.com/office/powerpoint/2010/main" val="71240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05E731-8FF6-47D7-BF0B-45D8CE91E6E7}" type="datetimeFigureOut">
              <a:rPr lang="en-US" smtClean="0"/>
              <a:t>6/8/2019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A0019C-0B70-4EC3-96AD-03B265246B95}" type="slidenum">
              <a:rPr lang="en-US" smtClean="0"/>
              <a:t>‹#›</a:t>
            </a:fld>
            <a:endParaRPr lang="en-US"/>
          </a:p>
        </p:txBody>
      </p:sp>
    </p:spTree>
    <p:extLst>
      <p:ext uri="{BB962C8B-B14F-4D97-AF65-F5344CB8AC3E}">
        <p14:creationId xmlns:p14="http://schemas.microsoft.com/office/powerpoint/2010/main" val="385672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05E731-8FF6-47D7-BF0B-45D8CE91E6E7}" type="datetimeFigureOut">
              <a:rPr lang="en-US" smtClean="0"/>
              <a:t>6/8/2019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A0019C-0B70-4EC3-96AD-03B265246B95}" type="slidenum">
              <a:rPr lang="en-US" smtClean="0"/>
              <a:t>‹#›</a:t>
            </a:fld>
            <a:endParaRPr lang="en-US"/>
          </a:p>
        </p:txBody>
      </p:sp>
    </p:spTree>
    <p:extLst>
      <p:ext uri="{BB962C8B-B14F-4D97-AF65-F5344CB8AC3E}">
        <p14:creationId xmlns:p14="http://schemas.microsoft.com/office/powerpoint/2010/main" val="350392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5E731-8FF6-47D7-BF0B-45D8CE91E6E7}" type="datetimeFigureOut">
              <a:rPr lang="en-US" smtClean="0"/>
              <a:t>6/8/2019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A0019C-0B70-4EC3-96AD-03B265246B95}" type="slidenum">
              <a:rPr lang="en-US" smtClean="0"/>
              <a:t>‹#›</a:t>
            </a:fld>
            <a:endParaRPr lang="en-US"/>
          </a:p>
        </p:txBody>
      </p:sp>
    </p:spTree>
    <p:extLst>
      <p:ext uri="{BB962C8B-B14F-4D97-AF65-F5344CB8AC3E}">
        <p14:creationId xmlns:p14="http://schemas.microsoft.com/office/powerpoint/2010/main" val="1618382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5E731-8FF6-47D7-BF0B-45D8CE91E6E7}"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0019C-0B70-4EC3-96AD-03B265246B95}" type="slidenum">
              <a:rPr lang="en-US" smtClean="0"/>
              <a:t>‹#›</a:t>
            </a:fld>
            <a:endParaRPr lang="en-US"/>
          </a:p>
        </p:txBody>
      </p:sp>
    </p:spTree>
    <p:extLst>
      <p:ext uri="{BB962C8B-B14F-4D97-AF65-F5344CB8AC3E}">
        <p14:creationId xmlns:p14="http://schemas.microsoft.com/office/powerpoint/2010/main" val="980705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5E731-8FF6-47D7-BF0B-45D8CE91E6E7}"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0019C-0B70-4EC3-96AD-03B265246B95}" type="slidenum">
              <a:rPr lang="en-US" smtClean="0"/>
              <a:t>‹#›</a:t>
            </a:fld>
            <a:endParaRPr lang="en-US"/>
          </a:p>
        </p:txBody>
      </p:sp>
    </p:spTree>
    <p:extLst>
      <p:ext uri="{BB962C8B-B14F-4D97-AF65-F5344CB8AC3E}">
        <p14:creationId xmlns:p14="http://schemas.microsoft.com/office/powerpoint/2010/main" val="405269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5E731-8FF6-47D7-BF0B-45D8CE91E6E7}" type="datetimeFigureOut">
              <a:rPr lang="en-US" smtClean="0"/>
              <a:t>6/8/2019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0019C-0B70-4EC3-96AD-03B265246B95}" type="slidenum">
              <a:rPr lang="en-US" smtClean="0"/>
              <a:t>‹#›</a:t>
            </a:fld>
            <a:endParaRPr lang="en-US"/>
          </a:p>
        </p:txBody>
      </p:sp>
    </p:spTree>
    <p:extLst>
      <p:ext uri="{BB962C8B-B14F-4D97-AF65-F5344CB8AC3E}">
        <p14:creationId xmlns:p14="http://schemas.microsoft.com/office/powerpoint/2010/main" val="2110603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115s- Healing in its Wings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170- In Gethsemane Alone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466- Does Jesus Care?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295- Christ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Receiveth</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Sinful Men</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0722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115s- Healing in its Wings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170- In Gethsemane Alone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466- Does Jesus Care?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295- Christ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Receiveth</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Sinful Men</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48197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81500" y="0"/>
            <a:ext cx="7810500" cy="4526280"/>
          </a:xfrm>
        </p:spPr>
        <p:txBody>
          <a:bodyPr>
            <a:normAutofit fontScale="90000"/>
          </a:bodyPr>
          <a:lstStyle/>
          <a:p>
            <a:r>
              <a:rPr lang="en-US" sz="12916" dirty="0" smtClean="0">
                <a:solidFill>
                  <a:srgbClr val="FFFF00"/>
                </a:solidFill>
                <a:latin typeface="Tahoma" pitchFamily="34" charset="0"/>
                <a:ea typeface="Tahoma" pitchFamily="34" charset="0"/>
                <a:cs typeface="Tahoma" pitchFamily="34" charset="0"/>
              </a:rPr>
              <a:t>     </a:t>
            </a:r>
            <a:r>
              <a:rPr lang="en-US" sz="12300" dirty="0" smtClean="0">
                <a:solidFill>
                  <a:srgbClr val="FFFF00"/>
                </a:solidFill>
                <a:latin typeface="Tahoma" pitchFamily="34" charset="0"/>
                <a:ea typeface="Tahoma" pitchFamily="34" charset="0"/>
                <a:cs typeface="Tahoma" pitchFamily="34" charset="0"/>
              </a:rPr>
              <a:t>Overcoming  </a:t>
            </a:r>
            <a:r>
              <a:rPr lang="en-US" sz="12300" dirty="0">
                <a:solidFill>
                  <a:srgbClr val="FFFF00"/>
                </a:solidFill>
                <a:latin typeface="Tahoma" pitchFamily="34" charset="0"/>
                <a:ea typeface="Tahoma" pitchFamily="34" charset="0"/>
                <a:cs typeface="Tahoma" pitchFamily="34" charset="0"/>
              </a:rPr>
              <a:t>Doubt</a:t>
            </a:r>
          </a:p>
        </p:txBody>
      </p:sp>
      <p:pic>
        <p:nvPicPr>
          <p:cNvPr id="4" name="Picture 10"/>
          <p:cNvPicPr>
            <a:picLocks noChangeAspect="1" noChangeArrowheads="1"/>
          </p:cNvPicPr>
          <p:nvPr/>
        </p:nvPicPr>
        <p:blipFill>
          <a:blip r:embed="rId3" cstate="print">
            <a:lum bright="-22000" contrast="-40000"/>
          </a:blip>
          <a:srcRect l="38028" b="2817"/>
          <a:stretch>
            <a:fillRect/>
          </a:stretch>
        </p:blipFill>
        <p:spPr bwMode="auto">
          <a:xfrm>
            <a:off x="-1" y="0"/>
            <a:ext cx="4373218" cy="6858000"/>
          </a:xfrm>
          <a:prstGeom prst="rect">
            <a:avLst/>
          </a:prstGeom>
          <a:noFill/>
          <a:ln w="9525">
            <a:noFill/>
            <a:miter lim="800000"/>
            <a:headEnd/>
            <a:tailEnd/>
          </a:ln>
        </p:spPr>
      </p:pic>
    </p:spTree>
    <p:extLst>
      <p:ext uri="{BB962C8B-B14F-4D97-AF65-F5344CB8AC3E}">
        <p14:creationId xmlns:p14="http://schemas.microsoft.com/office/powerpoint/2010/main" val="3786466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49807930"/>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787481">
                <a:tc>
                  <a:txBody>
                    <a:bodyPr/>
                    <a:lstStyle/>
                    <a:p>
                      <a:pPr marL="0" marR="0" algn="ctr">
                        <a:lnSpc>
                          <a:spcPct val="107000"/>
                        </a:lnSpc>
                        <a:spcBef>
                          <a:spcPts val="0"/>
                        </a:spcBef>
                        <a:spcAft>
                          <a:spcPts val="0"/>
                        </a:spcAft>
                      </a:pPr>
                      <a:r>
                        <a:rPr lang="en-US" sz="44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Doubting God in Trials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Trust in God’s Word</a:t>
                      </a:r>
                    </a:p>
                  </a:txBody>
                  <a:tcPr marL="68580" marR="68580" marT="0" marB="0"/>
                </a:tc>
              </a:tr>
              <a:tr h="6070519">
                <a:tc>
                  <a:txBody>
                    <a:bodyPr/>
                    <a:lstStyle/>
                    <a:p>
                      <a:pPr marL="0" marR="0" algn="ctr">
                        <a:lnSpc>
                          <a:spcPct val="107000"/>
                        </a:lnSpc>
                        <a:spcBef>
                          <a:spcPts val="0"/>
                        </a:spcBef>
                        <a:spcAft>
                          <a:spcPts val="0"/>
                        </a:spcAft>
                      </a:pP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He </a:t>
                      </a:r>
                      <a:r>
                        <a:rPr lang="en-US" sz="4400" b="0" dirty="0">
                          <a:effectLst/>
                          <a:latin typeface="Tahoma" panose="020B0604030504040204" pitchFamily="34" charset="0"/>
                          <a:ea typeface="Tahoma" panose="020B0604030504040204" pitchFamily="34" charset="0"/>
                          <a:cs typeface="Tahoma" panose="020B0604030504040204" pitchFamily="34" charset="0"/>
                        </a:rPr>
                        <a:t>doesn’t </a:t>
                      </a:r>
                      <a:r>
                        <a:rPr lang="en-US" sz="4400" b="0" dirty="0" smtClean="0">
                          <a:effectLst/>
                          <a:latin typeface="Tahoma" panose="020B0604030504040204" pitchFamily="34" charset="0"/>
                          <a:ea typeface="Tahoma" panose="020B0604030504040204" pitchFamily="34" charset="0"/>
                          <a:cs typeface="Tahoma" panose="020B0604030504040204" pitchFamily="34" charset="0"/>
                        </a:rPr>
                        <a:t>care- </a:t>
                      </a: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He </a:t>
                      </a:r>
                      <a:r>
                        <a:rPr lang="en-US" sz="4400" b="0" dirty="0">
                          <a:effectLst/>
                          <a:latin typeface="Tahoma" panose="020B0604030504040204" pitchFamily="34" charset="0"/>
                          <a:ea typeface="Tahoma" panose="020B0604030504040204" pitchFamily="34" charset="0"/>
                          <a:cs typeface="Tahoma" panose="020B0604030504040204" pitchFamily="34" charset="0"/>
                        </a:rPr>
                        <a:t>has forsaken me (Mark 4:38;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Psalm </a:t>
                      </a:r>
                      <a:r>
                        <a:rPr lang="en-US" sz="4400" b="0" dirty="0">
                          <a:effectLst/>
                          <a:latin typeface="Tahoma" panose="020B0604030504040204" pitchFamily="34" charset="0"/>
                          <a:ea typeface="Tahoma" panose="020B0604030504040204" pitchFamily="34" charset="0"/>
                          <a:cs typeface="Tahoma" panose="020B0604030504040204" pitchFamily="34" charset="0"/>
                        </a:rPr>
                        <a:t>10:1; 22:1;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Job </a:t>
                      </a:r>
                      <a:r>
                        <a:rPr lang="en-US" sz="4400" b="0" dirty="0">
                          <a:effectLst/>
                          <a:latin typeface="Tahoma" panose="020B0604030504040204" pitchFamily="34" charset="0"/>
                          <a:ea typeface="Tahoma" panose="020B0604030504040204" pitchFamily="34" charset="0"/>
                          <a:cs typeface="Tahoma" panose="020B0604030504040204" pitchFamily="34" charset="0"/>
                        </a:rPr>
                        <a:t>10:18; Jer. 20:18)</a:t>
                      </a:r>
                    </a:p>
                  </a:txBody>
                  <a:tcPr marL="68580" marR="68580" marT="0" marB="0"/>
                </a:tc>
                <a:tc>
                  <a:txBody>
                    <a:bodyPr/>
                    <a:lstStyle/>
                    <a:p>
                      <a:pPr marL="0" marR="0" algn="ctr">
                        <a:lnSpc>
                          <a:spcPct val="107000"/>
                        </a:lnSpc>
                        <a:spcBef>
                          <a:spcPts val="0"/>
                        </a:spcBef>
                        <a:spcAft>
                          <a:spcPts val="0"/>
                        </a:spcAft>
                      </a:pPr>
                      <a:endParaRPr lang="en-US" sz="22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996184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22799289"/>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780945">
                <a:tc>
                  <a:txBody>
                    <a:bodyPr/>
                    <a:lstStyle/>
                    <a:p>
                      <a:pPr marL="0" marR="0" algn="ctr">
                        <a:lnSpc>
                          <a:spcPct val="107000"/>
                        </a:lnSpc>
                        <a:spcBef>
                          <a:spcPts val="0"/>
                        </a:spcBef>
                        <a:spcAft>
                          <a:spcPts val="0"/>
                        </a:spcAft>
                      </a:pPr>
                      <a:r>
                        <a:rPr lang="en-US" sz="44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Doubting God in Trials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Trust in God’s Word</a:t>
                      </a:r>
                    </a:p>
                  </a:txBody>
                  <a:tcPr marL="68580" marR="68580" marT="0" marB="0"/>
                </a:tc>
              </a:tr>
              <a:tr h="6077055">
                <a:tc>
                  <a:txBody>
                    <a:bodyPr/>
                    <a:lstStyle/>
                    <a:p>
                      <a:pPr marL="0" marR="0" algn="ctr">
                        <a:lnSpc>
                          <a:spcPct val="107000"/>
                        </a:lnSpc>
                        <a:spcBef>
                          <a:spcPts val="0"/>
                        </a:spcBef>
                        <a:spcAft>
                          <a:spcPts val="0"/>
                        </a:spcAft>
                      </a:pP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Our </a:t>
                      </a:r>
                      <a:r>
                        <a:rPr lang="en-US" sz="4400" b="0" dirty="0">
                          <a:effectLst/>
                          <a:latin typeface="Tahoma" panose="020B0604030504040204" pitchFamily="34" charset="0"/>
                          <a:ea typeface="Tahoma" panose="020B0604030504040204" pitchFamily="34" charset="0"/>
                          <a:cs typeface="Tahoma" panose="020B0604030504040204" pitchFamily="34" charset="0"/>
                        </a:rPr>
                        <a:t>Faith Sinks,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Worry </a:t>
                      </a:r>
                      <a:r>
                        <a:rPr lang="en-US" sz="4400" b="0" dirty="0">
                          <a:effectLst/>
                          <a:latin typeface="Tahoma" panose="020B0604030504040204" pitchFamily="34" charset="0"/>
                          <a:ea typeface="Tahoma" panose="020B0604030504040204" pitchFamily="34" charset="0"/>
                          <a:cs typeface="Tahoma" panose="020B0604030504040204" pitchFamily="34" charset="0"/>
                        </a:rPr>
                        <a:t>Increases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a:t>
                      </a:r>
                      <a:r>
                        <a:rPr lang="en-US" sz="4400" b="0" dirty="0">
                          <a:effectLst/>
                          <a:latin typeface="Tahoma" panose="020B0604030504040204" pitchFamily="34" charset="0"/>
                          <a:ea typeface="Tahoma" panose="020B0604030504040204" pitchFamily="34" charset="0"/>
                          <a:cs typeface="Tahoma" panose="020B0604030504040204" pitchFamily="34" charset="0"/>
                        </a:rPr>
                        <a:t>Mark 4:40;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4400" b="0" dirty="0">
                          <a:effectLst/>
                          <a:latin typeface="Tahoma" panose="020B0604030504040204" pitchFamily="34" charset="0"/>
                          <a:ea typeface="Tahoma" panose="020B0604030504040204" pitchFamily="34" charset="0"/>
                          <a:cs typeface="Tahoma" panose="020B0604030504040204" pitchFamily="34" charset="0"/>
                        </a:rPr>
                        <a:t>. 13:22; 14:30; Heb. 3:12)</a:t>
                      </a:r>
                    </a:p>
                  </a:txBody>
                  <a:tcPr marL="68580" marR="68580" marT="0" marB="0"/>
                </a:tc>
                <a:tc>
                  <a:txBody>
                    <a:bodyPr/>
                    <a:lstStyle/>
                    <a:p>
                      <a:pPr marL="0" marR="0" algn="ctr">
                        <a:lnSpc>
                          <a:spcPct val="107000"/>
                        </a:lnSpc>
                        <a:spcBef>
                          <a:spcPts val="0"/>
                        </a:spcBef>
                        <a:spcAft>
                          <a:spcPts val="0"/>
                        </a:spcAft>
                      </a:pP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12084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55298722"/>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726976">
                <a:tc>
                  <a:txBody>
                    <a:bodyPr/>
                    <a:lstStyle/>
                    <a:p>
                      <a:pPr marL="0" marR="0" algn="ctr">
                        <a:lnSpc>
                          <a:spcPct val="107000"/>
                        </a:lnSpc>
                        <a:spcBef>
                          <a:spcPts val="0"/>
                        </a:spcBef>
                        <a:spcAft>
                          <a:spcPts val="0"/>
                        </a:spcAft>
                      </a:pPr>
                      <a:r>
                        <a:rPr lang="en-US" sz="44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Doubting God in Trials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Trust in God’s Word</a:t>
                      </a:r>
                    </a:p>
                  </a:txBody>
                  <a:tcPr marL="68580" marR="68580" marT="0" marB="0"/>
                </a:tc>
              </a:tr>
              <a:tr h="6131024">
                <a:tc>
                  <a:txBody>
                    <a:bodyPr/>
                    <a:lstStyle/>
                    <a:p>
                      <a:pPr marL="0" marR="0" algn="ctr">
                        <a:lnSpc>
                          <a:spcPct val="107000"/>
                        </a:lnSpc>
                        <a:spcBef>
                          <a:spcPts val="0"/>
                        </a:spcBef>
                        <a:spcAft>
                          <a:spcPts val="0"/>
                        </a:spcAft>
                      </a:pP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Temptation </a:t>
                      </a:r>
                      <a:r>
                        <a:rPr lang="en-US" sz="4400" b="0" dirty="0">
                          <a:effectLst/>
                          <a:latin typeface="Tahoma" panose="020B0604030504040204" pitchFamily="34" charset="0"/>
                          <a:ea typeface="Tahoma" panose="020B0604030504040204" pitchFamily="34" charset="0"/>
                          <a:cs typeface="Tahoma" panose="020B0604030504040204" pitchFamily="34" charset="0"/>
                        </a:rPr>
                        <a:t>to Compromise with Sin (Gen. 3:4-6;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Psalm </a:t>
                      </a:r>
                      <a:r>
                        <a:rPr lang="en-US" sz="4400" b="0" dirty="0" smtClean="0">
                          <a:effectLst/>
                          <a:latin typeface="Tahoma" panose="020B0604030504040204" pitchFamily="34" charset="0"/>
                          <a:ea typeface="Tahoma" panose="020B0604030504040204" pitchFamily="34" charset="0"/>
                          <a:cs typeface="Tahoma" panose="020B0604030504040204" pitchFamily="34" charset="0"/>
                        </a:rPr>
                        <a:t>73:3, 12-14; </a:t>
                      </a: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1 John 2:16;</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4400" b="0" dirty="0" smtClean="0">
                          <a:effectLst/>
                          <a:latin typeface="Tahoma" panose="020B0604030504040204" pitchFamily="34" charset="0"/>
                          <a:ea typeface="Tahoma" panose="020B0604030504040204" pitchFamily="34" charset="0"/>
                          <a:cs typeface="Tahoma" panose="020B0604030504040204" pitchFamily="34" charset="0"/>
                        </a:rPr>
                        <a:t>1:13-16;</a:t>
                      </a: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2 Tim. 4:10)</a:t>
                      </a:r>
                      <a:endParaRPr lang="en-US" sz="4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91053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14248741"/>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818533">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Doubting God in Trials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Trust in God’s Word</a:t>
                      </a:r>
                    </a:p>
                  </a:txBody>
                  <a:tcPr marL="68580" marR="68580" marT="0" marB="0"/>
                </a:tc>
              </a:tr>
              <a:tr h="6039467">
                <a:tc>
                  <a:txBody>
                    <a:bodyPr/>
                    <a:lstStyle/>
                    <a:p>
                      <a:pPr marL="0" marR="0" algn="ctr">
                        <a:lnSpc>
                          <a:spcPct val="107000"/>
                        </a:lnSpc>
                        <a:spcBef>
                          <a:spcPts val="0"/>
                        </a:spcBef>
                        <a:spcAft>
                          <a:spcPts val="0"/>
                        </a:spcAft>
                      </a:pP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He </a:t>
                      </a:r>
                      <a:r>
                        <a:rPr lang="en-US" sz="4400" b="0" dirty="0">
                          <a:effectLst/>
                          <a:latin typeface="Tahoma" panose="020B0604030504040204" pitchFamily="34" charset="0"/>
                          <a:ea typeface="Tahoma" panose="020B0604030504040204" pitchFamily="34" charset="0"/>
                          <a:cs typeface="Tahoma" panose="020B0604030504040204" pitchFamily="34" charset="0"/>
                        </a:rPr>
                        <a:t>doesn’t </a:t>
                      </a:r>
                      <a:r>
                        <a:rPr lang="en-US" sz="4400" b="0" dirty="0" smtClean="0">
                          <a:effectLst/>
                          <a:latin typeface="Tahoma" panose="020B0604030504040204" pitchFamily="34" charset="0"/>
                          <a:ea typeface="Tahoma" panose="020B0604030504040204" pitchFamily="34" charset="0"/>
                          <a:cs typeface="Tahoma" panose="020B0604030504040204" pitchFamily="34" charset="0"/>
                        </a:rPr>
                        <a:t>care- </a:t>
                      </a: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He </a:t>
                      </a:r>
                      <a:r>
                        <a:rPr lang="en-US" sz="4400" b="0" dirty="0">
                          <a:effectLst/>
                          <a:latin typeface="Tahoma" panose="020B0604030504040204" pitchFamily="34" charset="0"/>
                          <a:ea typeface="Tahoma" panose="020B0604030504040204" pitchFamily="34" charset="0"/>
                          <a:cs typeface="Tahoma" panose="020B0604030504040204" pitchFamily="34" charset="0"/>
                        </a:rPr>
                        <a:t>has forsaken me (Mark 4:38;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Psalm </a:t>
                      </a:r>
                      <a:r>
                        <a:rPr lang="en-US" sz="4400" b="0" dirty="0">
                          <a:effectLst/>
                          <a:latin typeface="Tahoma" panose="020B0604030504040204" pitchFamily="34" charset="0"/>
                          <a:ea typeface="Tahoma" panose="020B0604030504040204" pitchFamily="34" charset="0"/>
                          <a:cs typeface="Tahoma" panose="020B0604030504040204" pitchFamily="34" charset="0"/>
                        </a:rPr>
                        <a:t>10:1; 22:1;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Job </a:t>
                      </a:r>
                      <a:r>
                        <a:rPr lang="en-US" sz="4400" b="0" dirty="0">
                          <a:effectLst/>
                          <a:latin typeface="Tahoma" panose="020B0604030504040204" pitchFamily="34" charset="0"/>
                          <a:ea typeface="Tahoma" panose="020B0604030504040204" pitchFamily="34" charset="0"/>
                          <a:cs typeface="Tahoma" panose="020B0604030504040204" pitchFamily="34" charset="0"/>
                        </a:rPr>
                        <a:t>10:18; Jer. 20:18)</a:t>
                      </a:r>
                    </a:p>
                  </a:txBody>
                  <a:tcPr marL="68580" marR="68580" marT="0" marB="0"/>
                </a:tc>
                <a:tc>
                  <a:txBody>
                    <a:bodyPr/>
                    <a:lstStyle/>
                    <a:p>
                      <a:pPr marL="0" marR="0" algn="ctr">
                        <a:lnSpc>
                          <a:spcPct val="107000"/>
                        </a:lnSpc>
                        <a:spcBef>
                          <a:spcPts val="0"/>
                        </a:spcBef>
                        <a:spcAft>
                          <a:spcPts val="0"/>
                        </a:spcAft>
                      </a:pP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His </a:t>
                      </a:r>
                      <a:r>
                        <a:rPr lang="en-US" sz="4400" b="0" dirty="0">
                          <a:effectLst/>
                          <a:latin typeface="Tahoma" panose="020B0604030504040204" pitchFamily="34" charset="0"/>
                          <a:ea typeface="Tahoma" panose="020B0604030504040204" pitchFamily="34" charset="0"/>
                          <a:cs typeface="Tahoma" panose="020B0604030504040204" pitchFamily="34" charset="0"/>
                        </a:rPr>
                        <a:t>Providence &amp; Deliverance</a:t>
                      </a:r>
                    </a:p>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(Mark 4:39;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John </a:t>
                      </a:r>
                      <a:r>
                        <a:rPr lang="en-US" sz="4400" b="0" dirty="0">
                          <a:effectLst/>
                          <a:latin typeface="Tahoma" panose="020B0604030504040204" pitchFamily="34" charset="0"/>
                          <a:ea typeface="Tahoma" panose="020B0604030504040204" pitchFamily="34" charset="0"/>
                          <a:cs typeface="Tahoma" panose="020B0604030504040204" pitchFamily="34" charset="0"/>
                        </a:rPr>
                        <a:t>20:27-29;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Luke </a:t>
                      </a:r>
                      <a:r>
                        <a:rPr lang="en-US" sz="4400" b="0" dirty="0">
                          <a:effectLst/>
                          <a:latin typeface="Tahoma" panose="020B0604030504040204" pitchFamily="34" charset="0"/>
                          <a:ea typeface="Tahoma" panose="020B0604030504040204" pitchFamily="34" charset="0"/>
                          <a:cs typeface="Tahoma" panose="020B0604030504040204" pitchFamily="34" charset="0"/>
                        </a:rPr>
                        <a:t>22:32; </a:t>
                      </a:r>
                      <a:r>
                        <a:rPr lang="en-US" sz="4400" b="0" dirty="0" smtClean="0">
                          <a:effectLst/>
                          <a:latin typeface="Tahoma" panose="020B0604030504040204" pitchFamily="34" charset="0"/>
                          <a:ea typeface="Tahoma" panose="020B0604030504040204" pitchFamily="34" charset="0"/>
                          <a:cs typeface="Tahoma" panose="020B0604030504040204" pitchFamily="34" charset="0"/>
                        </a:rPr>
                        <a:t>Acts 2:38;</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1 </a:t>
                      </a:r>
                      <a:r>
                        <a:rPr lang="en-US" sz="4400" b="0" dirty="0">
                          <a:effectLst/>
                          <a:latin typeface="Tahoma" panose="020B0604030504040204" pitchFamily="34" charset="0"/>
                          <a:ea typeface="Tahoma" panose="020B0604030504040204" pitchFamily="34" charset="0"/>
                          <a:cs typeface="Tahoma" panose="020B0604030504040204" pitchFamily="34" charset="0"/>
                        </a:rPr>
                        <a:t>Pet. 5:7;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Heb</a:t>
                      </a:r>
                      <a:r>
                        <a:rPr lang="en-US" sz="4400" b="0" dirty="0">
                          <a:effectLst/>
                          <a:latin typeface="Tahoma" panose="020B0604030504040204" pitchFamily="34" charset="0"/>
                          <a:ea typeface="Tahoma" panose="020B0604030504040204" pitchFamily="34" charset="0"/>
                          <a:cs typeface="Tahoma" panose="020B0604030504040204" pitchFamily="34" charset="0"/>
                        </a:rPr>
                        <a:t>. 2:9; 5:9; 13:5)</a:t>
                      </a:r>
                    </a:p>
                  </a:txBody>
                  <a:tcPr marL="68580" marR="68580" marT="0" marB="0"/>
                </a:tc>
              </a:tr>
            </a:tbl>
          </a:graphicData>
        </a:graphic>
      </p:graphicFrame>
    </p:spTree>
    <p:extLst>
      <p:ext uri="{BB962C8B-B14F-4D97-AF65-F5344CB8AC3E}">
        <p14:creationId xmlns:p14="http://schemas.microsoft.com/office/powerpoint/2010/main" val="1215906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75056138"/>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780945">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Doubting God in Trials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Trust in God’s Word</a:t>
                      </a:r>
                    </a:p>
                  </a:txBody>
                  <a:tcPr marL="68580" marR="68580" marT="0" marB="0"/>
                </a:tc>
              </a:tr>
              <a:tr h="6077055">
                <a:tc>
                  <a:txBody>
                    <a:bodyPr/>
                    <a:lstStyle/>
                    <a:p>
                      <a:pPr marL="0" marR="0" algn="ctr">
                        <a:lnSpc>
                          <a:spcPct val="107000"/>
                        </a:lnSpc>
                        <a:spcBef>
                          <a:spcPts val="0"/>
                        </a:spcBef>
                        <a:spcAft>
                          <a:spcPts val="0"/>
                        </a:spcAft>
                      </a:pP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Our </a:t>
                      </a:r>
                      <a:r>
                        <a:rPr lang="en-US" sz="4400" b="0" dirty="0">
                          <a:effectLst/>
                          <a:latin typeface="Tahoma" panose="020B0604030504040204" pitchFamily="34" charset="0"/>
                          <a:ea typeface="Tahoma" panose="020B0604030504040204" pitchFamily="34" charset="0"/>
                          <a:cs typeface="Tahoma" panose="020B0604030504040204" pitchFamily="34" charset="0"/>
                        </a:rPr>
                        <a:t>Faith Sinks,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Worry </a:t>
                      </a:r>
                      <a:r>
                        <a:rPr lang="en-US" sz="4400" b="0" dirty="0">
                          <a:effectLst/>
                          <a:latin typeface="Tahoma" panose="020B0604030504040204" pitchFamily="34" charset="0"/>
                          <a:ea typeface="Tahoma" panose="020B0604030504040204" pitchFamily="34" charset="0"/>
                          <a:cs typeface="Tahoma" panose="020B0604030504040204" pitchFamily="34" charset="0"/>
                        </a:rPr>
                        <a:t>Increases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a:t>
                      </a:r>
                      <a:r>
                        <a:rPr lang="en-US" sz="4400" b="0" dirty="0">
                          <a:effectLst/>
                          <a:latin typeface="Tahoma" panose="020B0604030504040204" pitchFamily="34" charset="0"/>
                          <a:ea typeface="Tahoma" panose="020B0604030504040204" pitchFamily="34" charset="0"/>
                          <a:cs typeface="Tahoma" panose="020B0604030504040204" pitchFamily="34" charset="0"/>
                        </a:rPr>
                        <a:t>Mark 4:40;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4400" b="0" dirty="0">
                          <a:effectLst/>
                          <a:latin typeface="Tahoma" panose="020B0604030504040204" pitchFamily="34" charset="0"/>
                          <a:ea typeface="Tahoma" panose="020B0604030504040204" pitchFamily="34" charset="0"/>
                          <a:cs typeface="Tahoma" panose="020B0604030504040204" pitchFamily="34" charset="0"/>
                        </a:rPr>
                        <a:t>. 13:22; 14:30; Heb. 3:12)</a:t>
                      </a:r>
                    </a:p>
                  </a:txBody>
                  <a:tcPr marL="68580" marR="68580" marT="0" marB="0"/>
                </a:tc>
                <a:tc>
                  <a:txBody>
                    <a:bodyPr/>
                    <a:lstStyle/>
                    <a:p>
                      <a:pPr marL="0" marR="0" algn="ctr">
                        <a:lnSpc>
                          <a:spcPct val="107000"/>
                        </a:lnSpc>
                        <a:spcBef>
                          <a:spcPts val="0"/>
                        </a:spcBef>
                        <a:spcAft>
                          <a:spcPts val="0"/>
                        </a:spcAft>
                      </a:pP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His </a:t>
                      </a:r>
                      <a:r>
                        <a:rPr lang="en-US" sz="4400" b="0" dirty="0">
                          <a:effectLst/>
                          <a:latin typeface="Tahoma" panose="020B0604030504040204" pitchFamily="34" charset="0"/>
                          <a:ea typeface="Tahoma" panose="020B0604030504040204" pitchFamily="34" charset="0"/>
                          <a:cs typeface="Tahoma" panose="020B0604030504040204" pitchFamily="34" charset="0"/>
                        </a:rPr>
                        <a:t>Sovereignty,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Power </a:t>
                      </a:r>
                      <a:r>
                        <a:rPr lang="en-US" sz="4400" b="0" dirty="0">
                          <a:effectLst/>
                          <a:latin typeface="Tahoma" panose="020B0604030504040204" pitchFamily="34" charset="0"/>
                          <a:ea typeface="Tahoma" panose="020B0604030504040204" pitchFamily="34" charset="0"/>
                          <a:cs typeface="Tahoma" panose="020B0604030504040204" pitchFamily="34" charset="0"/>
                        </a:rPr>
                        <a:t>of Prayer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a:t>
                      </a:r>
                      <a:r>
                        <a:rPr lang="en-US" sz="4400" b="0" dirty="0">
                          <a:effectLst/>
                          <a:latin typeface="Tahoma" panose="020B0604030504040204" pitchFamily="34" charset="0"/>
                          <a:ea typeface="Tahoma" panose="020B0604030504040204" pitchFamily="34" charset="0"/>
                          <a:cs typeface="Tahoma" panose="020B0604030504040204" pitchFamily="34" charset="0"/>
                        </a:rPr>
                        <a:t>Eph. 3:20-21;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James 1:2-8; </a:t>
                      </a: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Phil. </a:t>
                      </a:r>
                      <a:r>
                        <a:rPr lang="en-US" sz="4400" b="0" dirty="0" smtClean="0">
                          <a:effectLst/>
                          <a:latin typeface="Tahoma" panose="020B0604030504040204" pitchFamily="34" charset="0"/>
                          <a:ea typeface="Tahoma" panose="020B0604030504040204" pitchFamily="34" charset="0"/>
                          <a:cs typeface="Tahoma" panose="020B0604030504040204" pitchFamily="34" charset="0"/>
                        </a:rPr>
                        <a:t>4:6-7;</a:t>
                      </a: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Heb.</a:t>
                      </a:r>
                      <a:r>
                        <a:rPr lang="en-US" sz="4400" b="0" baseline="0" dirty="0" smtClean="0">
                          <a:effectLst/>
                          <a:latin typeface="Tahoma" panose="020B0604030504040204" pitchFamily="34" charset="0"/>
                          <a:ea typeface="Tahoma" panose="020B0604030504040204" pitchFamily="34" charset="0"/>
                          <a:cs typeface="Tahoma" panose="020B0604030504040204" pitchFamily="34" charset="0"/>
                        </a:rPr>
                        <a:t> 4:14-16</a:t>
                      </a:r>
                      <a:r>
                        <a:rPr lang="en-US" sz="44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4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811986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51747563"/>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726976">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Doubting God in Trials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Trust in God’s Word</a:t>
                      </a:r>
                    </a:p>
                  </a:txBody>
                  <a:tcPr marL="68580" marR="68580" marT="0" marB="0"/>
                </a:tc>
              </a:tr>
              <a:tr h="6131024">
                <a:tc>
                  <a:txBody>
                    <a:bodyPr/>
                    <a:lstStyle/>
                    <a:p>
                      <a:pPr marL="0" marR="0" algn="ctr">
                        <a:lnSpc>
                          <a:spcPct val="107000"/>
                        </a:lnSpc>
                        <a:spcBef>
                          <a:spcPts val="0"/>
                        </a:spcBef>
                        <a:spcAft>
                          <a:spcPts val="0"/>
                        </a:spcAft>
                      </a:pP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Temptation to Compromise with Sin (Gen. 3:4-6; </a:t>
                      </a: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Psalm 73:3, 12-14; </a:t>
                      </a: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1 John 2:16;</a:t>
                      </a: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James 1:13-16;</a:t>
                      </a: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2 Tim. 4:10)</a:t>
                      </a:r>
                    </a:p>
                  </a:txBody>
                  <a:tcPr marL="68580" marR="68580" marT="0" marB="0"/>
                </a:tc>
                <a:tc>
                  <a:txBody>
                    <a:bodyPr/>
                    <a:lstStyle/>
                    <a:p>
                      <a:pPr marL="0" marR="0" algn="ctr">
                        <a:lnSpc>
                          <a:spcPct val="107000"/>
                        </a:lnSpc>
                        <a:spcBef>
                          <a:spcPts val="0"/>
                        </a:spcBef>
                        <a:spcAft>
                          <a:spcPts val="0"/>
                        </a:spcAft>
                      </a:pP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Fix </a:t>
                      </a:r>
                      <a:r>
                        <a:rPr lang="en-US" sz="4400" b="0" dirty="0">
                          <a:effectLst/>
                          <a:latin typeface="Tahoma" panose="020B0604030504040204" pitchFamily="34" charset="0"/>
                          <a:ea typeface="Tahoma" panose="020B0604030504040204" pitchFamily="34" charset="0"/>
                          <a:cs typeface="Tahoma" panose="020B0604030504040204" pitchFamily="34" charset="0"/>
                        </a:rPr>
                        <a:t>Your Eyes on Jesus,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Obey </a:t>
                      </a:r>
                      <a:r>
                        <a:rPr lang="en-US" sz="4400" b="0" dirty="0">
                          <a:effectLst/>
                          <a:latin typeface="Tahoma" panose="020B0604030504040204" pitchFamily="34" charset="0"/>
                          <a:ea typeface="Tahoma" panose="020B0604030504040204" pitchFamily="34" charset="0"/>
                          <a:cs typeface="Tahoma" panose="020B0604030504040204" pitchFamily="34" charset="0"/>
                        </a:rPr>
                        <a:t>His Every Command</a:t>
                      </a:r>
                    </a:p>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(Matt. 28:18-20; </a:t>
                      </a:r>
                      <a:endParaRPr lang="en-US" sz="4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400" b="0" dirty="0" smtClean="0">
                          <a:effectLst/>
                          <a:latin typeface="Tahoma" panose="020B0604030504040204" pitchFamily="34" charset="0"/>
                          <a:ea typeface="Tahoma" panose="020B0604030504040204" pitchFamily="34" charset="0"/>
                          <a:cs typeface="Tahoma" panose="020B0604030504040204" pitchFamily="34" charset="0"/>
                        </a:rPr>
                        <a:t>Heb</a:t>
                      </a:r>
                      <a:r>
                        <a:rPr lang="en-US" sz="4400" b="0" dirty="0">
                          <a:effectLst/>
                          <a:latin typeface="Tahoma" panose="020B0604030504040204" pitchFamily="34" charset="0"/>
                          <a:ea typeface="Tahoma" panose="020B0604030504040204" pitchFamily="34" charset="0"/>
                          <a:cs typeface="Tahoma" panose="020B0604030504040204" pitchFamily="34" charset="0"/>
                        </a:rPr>
                        <a:t>. 10:39; 12:1-3; Rom. 6:16-18)</a:t>
                      </a:r>
                    </a:p>
                  </a:txBody>
                  <a:tcPr marL="68580" marR="68580" marT="0" marB="0"/>
                </a:tc>
              </a:tr>
            </a:tbl>
          </a:graphicData>
        </a:graphic>
      </p:graphicFrame>
    </p:spTree>
    <p:extLst>
      <p:ext uri="{BB962C8B-B14F-4D97-AF65-F5344CB8AC3E}">
        <p14:creationId xmlns:p14="http://schemas.microsoft.com/office/powerpoint/2010/main" val="1759016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52500"/>
          </a:xfrm>
        </p:spPr>
        <p:txBody>
          <a:bodyPr>
            <a:normAutofit/>
          </a:bodyPr>
          <a:lstStyle/>
          <a:p>
            <a:pPr algn="ctr"/>
            <a:r>
              <a:rPr lang="en-US" sz="5400" dirty="0" smtClean="0">
                <a:solidFill>
                  <a:srgbClr val="FFFF00"/>
                </a:solidFill>
                <a:latin typeface="Tahoma" pitchFamily="34" charset="0"/>
                <a:ea typeface="Tahoma" pitchFamily="34" charset="0"/>
                <a:cs typeface="Tahoma" pitchFamily="34" charset="0"/>
              </a:rPr>
              <a:t>Conclusion</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52500"/>
            <a:ext cx="12192000" cy="5905500"/>
          </a:xfrm>
        </p:spPr>
        <p:txBody>
          <a:bodyPr>
            <a:noAutofit/>
          </a:bodyPr>
          <a:lstStyle/>
          <a:p>
            <a:pPr algn="ctr">
              <a:buNone/>
            </a:pPr>
            <a:r>
              <a:rPr lang="en-US" sz="3333" dirty="0">
                <a:solidFill>
                  <a:schemeClr val="bg1"/>
                </a:solidFill>
                <a:latin typeface="Tahoma" pitchFamily="34" charset="0"/>
                <a:ea typeface="Tahoma" pitchFamily="34" charset="0"/>
                <a:cs typeface="Tahoma" pitchFamily="34" charset="0"/>
              </a:rPr>
              <a:t>Are you beginning to doubt that God cares about you? Is your faith shrinking?  Are you compromising with sin &amp; error?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3333" dirty="0">
                <a:solidFill>
                  <a:schemeClr val="bg1"/>
                </a:solidFill>
                <a:latin typeface="Tahoma" pitchFamily="34" charset="0"/>
                <a:ea typeface="Tahoma" pitchFamily="34" charset="0"/>
                <a:cs typeface="Tahoma" pitchFamily="34" charset="0"/>
              </a:rPr>
              <a:t>T</a:t>
            </a:r>
            <a:r>
              <a:rPr lang="en-US" sz="3333" dirty="0">
                <a:solidFill>
                  <a:schemeClr val="bg1"/>
                </a:solidFill>
                <a:latin typeface="Tahoma" pitchFamily="34" charset="0"/>
                <a:ea typeface="Tahoma" pitchFamily="34" charset="0"/>
                <a:cs typeface="Tahoma" pitchFamily="34" charset="0"/>
              </a:rPr>
              <a:t>he devil wants you to doubt so that you won’t trust in God’s promises and obey Him.  Don’t give in (1 Pet. 5:8-9)!</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3333" dirty="0">
                <a:solidFill>
                  <a:schemeClr val="bg1"/>
                </a:solidFill>
                <a:latin typeface="Tahoma" pitchFamily="34" charset="0"/>
                <a:ea typeface="Tahoma" pitchFamily="34" charset="0"/>
                <a:cs typeface="Tahoma" pitchFamily="34" charset="0"/>
              </a:rPr>
              <a:t>Put Christ first in your life by trusting in His providence and deliverance, His sovereignty, and His powerful word.</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3333" dirty="0">
                <a:solidFill>
                  <a:schemeClr val="bg1"/>
                </a:solidFill>
                <a:latin typeface="Tahoma" pitchFamily="34" charset="0"/>
                <a:ea typeface="Tahoma" pitchFamily="34" charset="0"/>
                <a:cs typeface="Tahoma" pitchFamily="34" charset="0"/>
              </a:rPr>
              <a:t>If you need to be delivered from your sins, obey the gospel of Christ now by being baptized or be </a:t>
            </a:r>
            <a:r>
              <a:rPr lang="en-US" sz="3333" dirty="0" smtClean="0">
                <a:solidFill>
                  <a:schemeClr val="bg1"/>
                </a:solidFill>
                <a:latin typeface="Tahoma" pitchFamily="34" charset="0"/>
                <a:ea typeface="Tahoma" pitchFamily="34" charset="0"/>
                <a:cs typeface="Tahoma" pitchFamily="34" charset="0"/>
              </a:rPr>
              <a:t>restored!                                  </a:t>
            </a:r>
            <a:r>
              <a:rPr lang="en-US" sz="3333" dirty="0">
                <a:solidFill>
                  <a:schemeClr val="bg1"/>
                </a:solidFill>
                <a:latin typeface="Tahoma" pitchFamily="34" charset="0"/>
                <a:ea typeface="Tahoma" pitchFamily="34" charset="0"/>
                <a:cs typeface="Tahoma" pitchFamily="34" charset="0"/>
              </a:rPr>
              <a:t>(Acts 2:38; 22:16; 8:20-22)</a:t>
            </a:r>
          </a:p>
        </p:txBody>
      </p:sp>
    </p:spTree>
    <p:extLst>
      <p:ext uri="{BB962C8B-B14F-4D97-AF65-F5344CB8AC3E}">
        <p14:creationId xmlns:p14="http://schemas.microsoft.com/office/powerpoint/2010/main" val="3470621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1798</TotalTime>
  <Words>1684</Words>
  <Application>Microsoft Office PowerPoint</Application>
  <PresentationFormat>Widescreen</PresentationFormat>
  <Paragraphs>107</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     Overcoming  Doubt</vt:lpstr>
      <vt:lpstr>PowerPoint Presentation</vt:lpstr>
      <vt:lpstr>PowerPoint Presentation</vt:lpstr>
      <vt:lpstr>PowerPoint Presentation</vt:lpstr>
      <vt:lpstr>PowerPoint Presentation</vt:lpstr>
      <vt:lpstr>PowerPoint Presentation</vt:lpstr>
      <vt:lpstr>PowerPoint Presentation</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Overcome  Doubt</dc:title>
  <dc:creator>Bettye Locklair</dc:creator>
  <cp:lastModifiedBy>Bettye Locklair</cp:lastModifiedBy>
  <cp:revision>22</cp:revision>
  <dcterms:created xsi:type="dcterms:W3CDTF">2019-06-08T12:11:42Z</dcterms:created>
  <dcterms:modified xsi:type="dcterms:W3CDTF">2019-06-09T18:14:15Z</dcterms:modified>
</cp:coreProperties>
</file>