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D34A-4245-4AE9-AB7D-2549420D2A1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0E24-2E1E-4EBE-9975-A1F71E2C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D34A-4245-4AE9-AB7D-2549420D2A1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0E24-2E1E-4EBE-9975-A1F71E2C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9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D34A-4245-4AE9-AB7D-2549420D2A1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0E24-2E1E-4EBE-9975-A1F71E2C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1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D34A-4245-4AE9-AB7D-2549420D2A1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0E24-2E1E-4EBE-9975-A1F71E2C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5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D34A-4245-4AE9-AB7D-2549420D2A1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0E24-2E1E-4EBE-9975-A1F71E2C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3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D34A-4245-4AE9-AB7D-2549420D2A1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0E24-2E1E-4EBE-9975-A1F71E2C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9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D34A-4245-4AE9-AB7D-2549420D2A1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0E24-2E1E-4EBE-9975-A1F71E2C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0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D34A-4245-4AE9-AB7D-2549420D2A1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0E24-2E1E-4EBE-9975-A1F71E2C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4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D34A-4245-4AE9-AB7D-2549420D2A1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0E24-2E1E-4EBE-9975-A1F71E2C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D34A-4245-4AE9-AB7D-2549420D2A1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0E24-2E1E-4EBE-9975-A1F71E2C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6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D34A-4245-4AE9-AB7D-2549420D2A1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0E24-2E1E-4EBE-9975-A1F71E2C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3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D34A-4245-4AE9-AB7D-2549420D2A1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60E24-2E1E-4EBE-9975-A1F71E2C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4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" y="1588"/>
            <a:ext cx="12165330" cy="6856412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FF00"/>
                </a:solidFill>
              </a:rPr>
              <a:t>Footsteps of Jesus</a:t>
            </a:r>
          </a:p>
          <a:p>
            <a:r>
              <a:rPr lang="en-US" sz="7200" dirty="0" smtClean="0">
                <a:solidFill>
                  <a:srgbClr val="FFFF00"/>
                </a:solidFill>
              </a:rPr>
              <a:t>Written By</a:t>
            </a:r>
          </a:p>
          <a:p>
            <a:r>
              <a:rPr lang="en-US" sz="7200" dirty="0" smtClean="0">
                <a:solidFill>
                  <a:srgbClr val="FFFF00"/>
                </a:solidFill>
              </a:rPr>
              <a:t>Mrs. Mary B. Slade</a:t>
            </a:r>
          </a:p>
          <a:p>
            <a:r>
              <a:rPr lang="en-US" sz="7200" dirty="0" smtClean="0">
                <a:solidFill>
                  <a:srgbClr val="FFFF00"/>
                </a:solidFill>
              </a:rPr>
              <a:t>1871</a:t>
            </a:r>
          </a:p>
          <a:p>
            <a:r>
              <a:rPr lang="en-US" sz="7200" dirty="0" smtClean="0">
                <a:solidFill>
                  <a:srgbClr val="FFFF00"/>
                </a:solidFill>
              </a:rPr>
              <a:t>Arranged by</a:t>
            </a:r>
          </a:p>
          <a:p>
            <a:r>
              <a:rPr lang="en-US" sz="7200" dirty="0" smtClean="0">
                <a:solidFill>
                  <a:srgbClr val="FFFF00"/>
                </a:solidFill>
              </a:rPr>
              <a:t>Dr. A. B. Everett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72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594"/>
          </a:xfrm>
        </p:spPr>
        <p:txBody>
          <a:bodyPr>
            <a:normAutofit/>
          </a:bodyPr>
          <a:lstStyle/>
          <a:p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Footsteps of Jesus by Mary B. Slade 1871</a:t>
            </a:r>
            <a:endParaRPr lang="en-US" sz="5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9594"/>
            <a:ext cx="12192000" cy="5758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Sweetly, Lord, have we heard Thee calling, (2 Th. 2:14)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Come, follow Me! (Matt. 16:24; 19:21)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we see where Thy footprints falling (1 Pet. 2:21-23)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 us to Thee. (1 Pet. 2:24-25)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calls us through the gospel of Christ which will lead us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follow His footsteps (written in His word) instead of our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feelings, thoughts, and opinions.  We learn from Jesus to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 ourselves, take up our cross, and suffer for Him!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67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594"/>
          </a:xfrm>
        </p:spPr>
        <p:txBody>
          <a:bodyPr>
            <a:normAutofit/>
          </a:bodyPr>
          <a:lstStyle/>
          <a:p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Footsteps of Jesus by Mary B. Slade 1871</a:t>
            </a:r>
            <a:endParaRPr lang="en-US" sz="5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9594"/>
            <a:ext cx="12192000" cy="5758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 they lead o’er the cold, dark mountains,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His sheep; (Ezek. 34:6, 16; Matt. 18:11-14)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along by Siloam’s fountains, (John 9:7, 11)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Helping the weak. (Acts 20:35; 1 Thess. 5:14)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footsteps of Jesus might lead us to seek His sheep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have strayed from the flock.  The apostle Paul helped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weak and encouraged the elders at Ephesus to do so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Jesus taught and practiced.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16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594"/>
          </a:xfrm>
        </p:spPr>
        <p:txBody>
          <a:bodyPr>
            <a:normAutofit/>
          </a:bodyPr>
          <a:lstStyle/>
          <a:p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Footsteps of Jesus by Mary B. Slade 1871</a:t>
            </a:r>
            <a:endParaRPr lang="en-US" sz="5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9594"/>
            <a:ext cx="12192000" cy="5758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they lead through the temple holy, (Acts 5:20-25, 42)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Preaching the Word, (2 Tim. 2:2; 4:2-5; Luke 9:59-60)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in homes of the poor and lowly, (Lk. 4:18; 6:20)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Serving the Lord. (Gal. 2:10; 1 Tim. 5:10)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footsteps of Jesus might lead us to preach the soul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saving message of God’s word or helping the poor in their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of need.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2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594"/>
          </a:xfrm>
        </p:spPr>
        <p:txBody>
          <a:bodyPr>
            <a:normAutofit/>
          </a:bodyPr>
          <a:lstStyle/>
          <a:p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Footsteps of Jesus by Mary B. Slade 1871</a:t>
            </a:r>
            <a:endParaRPr lang="en-US" sz="5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9594"/>
            <a:ext cx="12192000" cy="5758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and by, through the shining portals,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Turning our feet, (2 Pet. 1:5-11)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shall walk, with the glad immortals, (1 Cor. 15:51-54)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Heav’n’s golden street. (Rev. 21:21)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those who are diligent to practice the Christian graces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will be an abundant entrance into the heavenly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kingdom where we’ll walk the streets of gold.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87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594"/>
          </a:xfrm>
        </p:spPr>
        <p:txBody>
          <a:bodyPr>
            <a:normAutofit/>
          </a:bodyPr>
          <a:lstStyle/>
          <a:p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Footsteps of Jesus by Mary B. Slade 1871</a:t>
            </a:r>
            <a:endParaRPr lang="en-US" sz="5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9594"/>
            <a:ext cx="12192000" cy="5758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Then, at last, when on high He sees us, (1 John 3:1-3)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journey done, (Matt. 25:14ff)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will rest where the steps of Jesus (Rev. 14:13)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 at His throne. (Rev. 7:14-17)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those who earnestly labored in the Lord’s vineyard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keeping His commandments in their journey on earth there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be rest in heaven but only weeping and gnashing of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teeth for the wicked in hell.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8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3105</TotalTime>
  <Words>498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Footsteps of Jesus by Mary B. Slade 1871</vt:lpstr>
      <vt:lpstr>Footsteps of Jesus by Mary B. Slade 1871</vt:lpstr>
      <vt:lpstr>Footsteps of Jesus by Mary B. Slade 1871</vt:lpstr>
      <vt:lpstr>Footsteps of Jesus by Mary B. Slade 1871</vt:lpstr>
      <vt:lpstr>Footsteps of Jesus by Mary B. Slade 1871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Bettye Locklair</cp:lastModifiedBy>
  <cp:revision>16</cp:revision>
  <dcterms:created xsi:type="dcterms:W3CDTF">2019-05-31T00:27:58Z</dcterms:created>
  <dcterms:modified xsi:type="dcterms:W3CDTF">2019-06-02T18:33:29Z</dcterms:modified>
</cp:coreProperties>
</file>