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8E6D4-EADE-4343-814D-C06CFE557A57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0CF33-1033-4C12-B12C-1CB9CC2A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49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Benedictions-</a:t>
            </a:r>
            <a:r>
              <a:rPr lang="en-US" baseline="0" dirty="0" smtClean="0"/>
              <a:t> good wishes.  </a:t>
            </a:r>
            <a:r>
              <a:rPr lang="en-US" dirty="0" smtClean="0"/>
              <a:t>Quicken-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make more rapid; accelerate; hasten: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0CF33-1033-4C12-B12C-1CB9CC2A73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8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26A0-7CA2-42DD-AEE6-E7EE693767A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1E94-2CB9-4214-960D-0FFA1A13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2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26A0-7CA2-42DD-AEE6-E7EE693767A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1E94-2CB9-4214-960D-0FFA1A13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7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26A0-7CA2-42DD-AEE6-E7EE693767A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1E94-2CB9-4214-960D-0FFA1A13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3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26A0-7CA2-42DD-AEE6-E7EE693767A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1E94-2CB9-4214-960D-0FFA1A13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26A0-7CA2-42DD-AEE6-E7EE693767A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1E94-2CB9-4214-960D-0FFA1A13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8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26A0-7CA2-42DD-AEE6-E7EE693767A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1E94-2CB9-4214-960D-0FFA1A13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8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26A0-7CA2-42DD-AEE6-E7EE693767A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1E94-2CB9-4214-960D-0FFA1A13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26A0-7CA2-42DD-AEE6-E7EE693767A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1E94-2CB9-4214-960D-0FFA1A13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0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26A0-7CA2-42DD-AEE6-E7EE693767A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1E94-2CB9-4214-960D-0FFA1A13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1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26A0-7CA2-42DD-AEE6-E7EE693767A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1E94-2CB9-4214-960D-0FFA1A13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0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26A0-7CA2-42DD-AEE6-E7EE693767A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1E94-2CB9-4214-960D-0FFA1A13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4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26A0-7CA2-42DD-AEE6-E7EE693767A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1E94-2CB9-4214-960D-0FFA1A13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683- Sing and Be Happy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 For the Beauty of the Earth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162- Night with Ebon Pinion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678- If We Never Meet Again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287- There’s a Fountain Free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50s- Till the Storm Passes By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2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0" y="24448"/>
            <a:ext cx="5334000" cy="6833552"/>
          </a:xfrm>
        </p:spPr>
        <p:txBody>
          <a:bodyPr>
            <a:normAutofit/>
          </a:bodyPr>
          <a:lstStyle/>
          <a:p>
            <a:r>
              <a:rPr lang="en-US" sz="5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5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 Never </a:t>
            </a:r>
          </a:p>
          <a:p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 Again</a:t>
            </a:r>
          </a:p>
          <a:p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 by</a:t>
            </a:r>
          </a:p>
          <a:p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Albert </a:t>
            </a:r>
            <a:r>
              <a:rPr lang="en-US" sz="5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Brumley</a:t>
            </a:r>
            <a:endParaRPr lang="en-US" sz="58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1945</a:t>
            </a:r>
          </a:p>
          <a:p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1905-1977</a:t>
            </a:r>
            <a:endParaRPr lang="en-US" sz="5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154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We Never Meet Again by Albert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Brumley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1945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Soon we’ll come to the end of life’s journey,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perhaps we’ll never meet anymore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(Jas. 4:13ff)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till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gather in Heaven’s bright city, 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21:23)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far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away on that beautiful shore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are here on this earth a very short time and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for granted or depend on seeing each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services to strengthen the saints but can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forward to eternal life in heaven!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5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154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We Never Meet Again by Albert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Brumley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1945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 so often we’re parted with sorrow, 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Pet. 2:19)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benedictions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often quicken our pain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never shall sorrow in Heaven, 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21:4)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with you till we meet again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Phil.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4:9)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We’ve experienced recent losses of our brethren and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sometimes reminders make the pain worse.  But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will be no tears in heaven so we can always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say God be with you till we meet again whether here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in heaven. 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55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154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We Never Meet Again by Albert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Brumley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1945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 they say we shall meet by the river,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22:1)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storm clouds ever darken the sky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say we’ll be happy in Heaven, 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wonderful sweet by and by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(1 Pet. 1:3-9)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shall meet by the river where we will be happy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forever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heaven with no more storms, suffering, or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deal with.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154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We Never Meet Again by Albert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Brumley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1945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Chorus: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we never meet again this side of Heaven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struggle through this world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 strife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(Eph. 6:12)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there’s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another meeting place somewhere in Heaven, 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side of the river of life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charming roses bloom forever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(Rev. 22:2)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separations come no more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(1 Thess. 4:13-18)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never meet again this side of Heaven, 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meet you on that beautiful shore.</a:t>
            </a:r>
          </a:p>
        </p:txBody>
      </p:sp>
    </p:spTree>
    <p:extLst>
      <p:ext uri="{BB962C8B-B14F-4D97-AF65-F5344CB8AC3E}">
        <p14:creationId xmlns:p14="http://schemas.microsoft.com/office/powerpoint/2010/main" val="24211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683- Sing and Be Happy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 For the Beauty of the Earth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162- Night with Ebon Pinion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678- If We Never Meet Again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287- There’s a Fountain Free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50s- Till the Storm Passes By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6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213</Words>
  <Application>Microsoft Office PowerPoint</Application>
  <PresentationFormat>Widescreen</PresentationFormat>
  <Paragraphs>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If We Never Meet Again by Albert Brumley 1945</vt:lpstr>
      <vt:lpstr>If We Never Meet Again by Albert Brumley 1945</vt:lpstr>
      <vt:lpstr>If We Never Meet Again by Albert Brumley 1945</vt:lpstr>
      <vt:lpstr>If We Never Meet Again by Albert Brumley 1945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13</cp:revision>
  <dcterms:created xsi:type="dcterms:W3CDTF">2019-06-16T04:36:17Z</dcterms:created>
  <dcterms:modified xsi:type="dcterms:W3CDTF">2019-06-16T22:55:13Z</dcterms:modified>
</cp:coreProperties>
</file>