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5" r:id="rId6"/>
    <p:sldId id="274" r:id="rId7"/>
    <p:sldId id="275" r:id="rId8"/>
    <p:sldId id="276" r:id="rId9"/>
    <p:sldId id="258" r:id="rId10"/>
    <p:sldId id="273" r:id="rId11"/>
    <p:sldId id="261" r:id="rId12"/>
    <p:sldId id="266" r:id="rId13"/>
    <p:sldId id="262" r:id="rId14"/>
    <p:sldId id="267" r:id="rId15"/>
    <p:sldId id="268" r:id="rId16"/>
    <p:sldId id="269" r:id="rId17"/>
    <p:sldId id="270" r:id="rId18"/>
    <p:sldId id="263" r:id="rId19"/>
    <p:sldId id="271" r:id="rId20"/>
    <p:sldId id="272" r:id="rId21"/>
    <p:sldId id="277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4822-D7FC-46AB-9DF7-0AE4A6FDF279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FB975-908F-46FF-BAF9-A0D684284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4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7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8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3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4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6EB6-0477-454D-88FC-0A5F6909E023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86587-FF57-49A4-A169-21337F01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9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"/>
            <a:ext cx="12192000" cy="68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1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are you pursuing sin?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4:3-5)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 already past is sufficient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have carried out the desire of the Gentiles, having pursued a course of sensuality, lusts, drunkenness, carousing, drinking parties and </a:t>
            </a:r>
            <a:r>
              <a:rPr lang="en-US" sz="44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abominable idolatries.</a:t>
            </a:r>
            <a:r>
              <a:rPr lang="en-US" sz="4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this, they are surprised that you do not run with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into the same excesses of dissipation, and they malign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 they will give account to Him who is ready to judge the living and the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dead”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obedience through suffering?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 come,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consider it joyful or sorrowful?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“Consider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all joy, my brethren, when you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encounter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various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knowing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your faith produces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result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be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complete, lacking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nothing” (James 1:2-4)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obedience through suffering?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 come,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consider it joyful or sorrowful? 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“Blessed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man who perseveres under trial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he has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been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approved, he will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crown of life which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has promised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love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Him” (James 1:12)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obedience through suffering?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allowing yourself to be disciplined by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so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might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trained to serve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growing weary when you are rebuked?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12:1-11)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12:1-2,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also, since we are surrounded by so great a cloud of witnesses, let us lay aside every weight, and the sin which so easily ensnares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us,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let us run with endurance the race that is set before us,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unto Jesus, the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finisher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faith, who for the joy that was set before Him endured the cross, despising the shame, and has sat down at the right hand of the throne of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God…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12:3-6,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Him who endured such hostility from sinners against Himself, lest you become weary and discouraged in your souls. </a:t>
            </a:r>
            <a:r>
              <a:rPr lang="en-US" sz="4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not yet resisted to bloodshed, striving against sin.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forgotten the exhortation which speaks to you as to sons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son, do not regard lightly the discipline of the Lord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4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faint when you are reproved by Him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whom the Lord loves He disciplines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He scourges every son whom He receives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.”…</a:t>
            </a:r>
          </a:p>
        </p:txBody>
      </p:sp>
    </p:spTree>
    <p:extLst>
      <p:ext uri="{BB962C8B-B14F-4D97-AF65-F5344CB8AC3E}">
        <p14:creationId xmlns:p14="http://schemas.microsoft.com/office/powerpoint/2010/main" val="19219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12:7-9,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for discipline that you endure; God deals with you as with sons; for what son is there whom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father does not discipline?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without discipline, of which all have become partakers, then you are illegitimate children and not sons.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Furthermore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we had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earthly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fathers to discipline us, and we respected them; shall we not much rather be subject to the Father of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live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?... </a:t>
            </a:r>
          </a:p>
        </p:txBody>
      </p:sp>
    </p:spTree>
    <p:extLst>
      <p:ext uri="{BB962C8B-B14F-4D97-AF65-F5344CB8AC3E}">
        <p14:creationId xmlns:p14="http://schemas.microsoft.com/office/powerpoint/2010/main" val="34945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12:10-11,</a:t>
            </a:r>
          </a:p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disciplined us for a short time as seemed best to them, but He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disciplines us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good, so that we may share His holiness.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 for the moment seems not to be joyful, but sorrowful; yet to those who have been trained by it, afterwards it yields the peaceful fruit of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righteousness”</a:t>
            </a:r>
          </a:p>
        </p:txBody>
      </p:sp>
    </p:spTree>
    <p:extLst>
      <p:ext uri="{BB962C8B-B14F-4D97-AF65-F5344CB8AC3E}">
        <p14:creationId xmlns:p14="http://schemas.microsoft.com/office/powerpoint/2010/main" val="27152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obedience through suffering?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suffering for Christ’s sake or your own </a:t>
            </a:r>
            <a:endParaRPr lang="en-US" sz="44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</a:t>
            </a: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Peter 4:12-16)  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Peter 4:12-14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“Beloved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not be surprised at the fiery ordeal among you, which comes upon you for your testing, as though some strange thing were happening to you;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degree that you share the sufferings of Christ, keep on rejoicing, so that also at the revelation of His glory you may rejoice with exultation.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reviled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name of Christ, you are blessed, because the Spirit of glory and of God rests on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you…</a:t>
            </a:r>
          </a:p>
        </p:txBody>
      </p:sp>
    </p:spTree>
    <p:extLst>
      <p:ext uri="{BB962C8B-B14F-4D97-AF65-F5344CB8AC3E}">
        <p14:creationId xmlns:p14="http://schemas.microsoft.com/office/powerpoint/2010/main" val="33880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Obedience through Suffering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Jesus-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became the perfect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Priest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 to all who obey Him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6:38; Mark 8:31; Luke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24:26, 46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2:8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2:9-10, 17-18; 4:14-15;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5:7-10; 6:20; 8:1)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Peter 4:15-16</a:t>
            </a:r>
          </a:p>
          <a:p>
            <a:pPr marL="0" indent="0" algn="ctr">
              <a:buNone/>
            </a:pPr>
            <a:endParaRPr 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…Make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sure that none of you suffers as a murderer, or thief, or evildoer, or a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troublesome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meddler;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anyone suffers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a Christian, he is not to be ashamed, but is to glorify God in this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name”</a:t>
            </a:r>
          </a:p>
        </p:txBody>
      </p:sp>
    </p:spTree>
    <p:extLst>
      <p:ext uri="{BB962C8B-B14F-4D97-AF65-F5344CB8AC3E}">
        <p14:creationId xmlns:p14="http://schemas.microsoft.com/office/powerpoint/2010/main" val="17271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5:8-9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endParaRPr lang="en-US" sz="4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“Though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was a Son,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 learned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obedience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things which He suffered. </a:t>
            </a:r>
            <a:endParaRPr lang="en-US" sz="4400" b="1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having been perfected, He became the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eternal salvation to all who obey Him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 of Christ by being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baptized for the remission of sins? (Acts 2:38) 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sz="4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learning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obedience </a:t>
            </a:r>
            <a:r>
              <a:rPr lang="en-US" sz="4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suffering?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Obedience through Suffering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 to learn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Jesus &amp; they did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16:2ff; Mt. 26:53; 1 Cor. 4:9ff;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Phil. 3:10;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1:3; 3:18; 4:3; 5:18, 41; 7:59; 8:1-3;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9:16)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Obedience through Suffering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learn this </a:t>
            </a: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we’re going to be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saved and go to heaven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Pet. 2:21-25; 3:17; 5:9-10; 2 Tim. 3:12)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learn obedience through suffering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2:21-23)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been called for this purpose, since Christ also suffered for you, leaving you an example for you to follow in His steps, </a:t>
            </a:r>
            <a:r>
              <a:rPr lang="en-US" sz="4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committed no sin, nor was any deceit found in His mouth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being reviled, He did not revile in return; while suffering, He uttered no threats, but kept entrusting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Him who judges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righteously…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learn obedience through suffering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2:24-25)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Himself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bore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sins in His body on the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that we might die to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live to righteousness; for by His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wounds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were healed.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were continually straying like sheep, but now you have returned to the Shepherd and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Guardian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your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souls”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learn obedience through suffering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3:17; 5:9-10)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it is better, if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will it so, that you suffer for doing what is right rather than for doing what is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wrong….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resist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(devil),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 in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faith, knowing that the same experiences of suffering are being accomplished by your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brethren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are in the world.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suffered for a little while, the God of all grace, who called you to His eternal glory in Christ, will Himself perfect, confirm, strengthen </a:t>
            </a:r>
            <a:r>
              <a:rPr lang="en-US" sz="4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establish you.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learn obedience through suffering</a:t>
            </a:r>
          </a:p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3:12)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desire to live godly in Christ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suffer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persecution”</a:t>
            </a:r>
          </a:p>
        </p:txBody>
      </p:sp>
    </p:spTree>
    <p:extLst>
      <p:ext uri="{BB962C8B-B14F-4D97-AF65-F5344CB8AC3E}">
        <p14:creationId xmlns:p14="http://schemas.microsoft.com/office/powerpoint/2010/main" val="39855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obedience through suffering?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pursuing </a:t>
            </a: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will?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Pet. 4:1-2)…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“Since Christ has suffered in the flesh, arm 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 also with the same purpose,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suffered in the flesh has ceased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sin, so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live the rest of the time in the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flesh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longer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lusts of men, but for the 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God…</a:t>
            </a: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1131</Words>
  <Application>Microsoft Office PowerPoint</Application>
  <PresentationFormat>Widescreen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PowerPoint Presentation</vt:lpstr>
      <vt:lpstr>Learning Obedience through Suffering</vt:lpstr>
      <vt:lpstr>Learning Obedience through Suffering</vt:lpstr>
      <vt:lpstr>Learning Obedience through Suffering</vt:lpstr>
      <vt:lpstr>PowerPoint Presentation</vt:lpstr>
      <vt:lpstr>PowerPoint Presentation</vt:lpstr>
      <vt:lpstr>PowerPoint Presentation</vt:lpstr>
      <vt:lpstr>PowerPoint Presentation</vt:lpstr>
      <vt:lpstr>Are you learning obedience through suffering?</vt:lpstr>
      <vt:lpstr>PowerPoint Presentation</vt:lpstr>
      <vt:lpstr>Are you learning obedience through suffering?</vt:lpstr>
      <vt:lpstr>Are you learning obedience through suffering?</vt:lpstr>
      <vt:lpstr>Are you learning obedience through suffering?</vt:lpstr>
      <vt:lpstr>PowerPoint Presentation</vt:lpstr>
      <vt:lpstr>PowerPoint Presentation</vt:lpstr>
      <vt:lpstr>PowerPoint Presentation</vt:lpstr>
      <vt:lpstr>PowerPoint Presentation</vt:lpstr>
      <vt:lpstr>Are you learning obedience through suffering?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32</cp:revision>
  <cp:lastPrinted>2019-06-16T04:07:44Z</cp:lastPrinted>
  <dcterms:created xsi:type="dcterms:W3CDTF">2019-06-16T00:58:49Z</dcterms:created>
  <dcterms:modified xsi:type="dcterms:W3CDTF">2019-06-16T13:08:08Z</dcterms:modified>
</cp:coreProperties>
</file>