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37535-28A2-45D7-A413-795E32D2DF72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BA88E-9400-47BA-A624-FA9A5C63C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Want-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something desired, demanded, or required: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Often the reason why we do this is to turn aside from want or pain, to avoid what we see as the unpleasant consequences of speaking the truth in love: Eph. 4.14, 25  Strain- exert to the uttermost.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BA88E-9400-47BA-A624-FA9A5C63C2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28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F3CC-457C-44AB-BF24-FA65549E30D6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F56B-080F-4FEE-BEC3-201BD1441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2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F3CC-457C-44AB-BF24-FA65549E30D6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F56B-080F-4FEE-BEC3-201BD1441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F3CC-457C-44AB-BF24-FA65549E30D6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F56B-080F-4FEE-BEC3-201BD1441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1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F3CC-457C-44AB-BF24-FA65549E30D6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F56B-080F-4FEE-BEC3-201BD1441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50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F3CC-457C-44AB-BF24-FA65549E30D6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F56B-080F-4FEE-BEC3-201BD1441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6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F3CC-457C-44AB-BF24-FA65549E30D6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F56B-080F-4FEE-BEC3-201BD1441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2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F3CC-457C-44AB-BF24-FA65549E30D6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F56B-080F-4FEE-BEC3-201BD1441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2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F3CC-457C-44AB-BF24-FA65549E30D6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F56B-080F-4FEE-BEC3-201BD1441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7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F3CC-457C-44AB-BF24-FA65549E30D6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F56B-080F-4FEE-BEC3-201BD1441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6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F3CC-457C-44AB-BF24-FA65549E30D6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F56B-080F-4FEE-BEC3-201BD1441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05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F3CC-457C-44AB-BF24-FA65549E30D6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F56B-080F-4FEE-BEC3-201BD1441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32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5F3CC-457C-44AB-BF24-FA65549E30D6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EF56B-080F-4FEE-BEC3-201BD1441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80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29s- You are My All in All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439- Psalm 19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159- When My Love to Christ Grows Weak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106- An Evening Prayer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332- I Surrender All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01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4"/>
            <a:ext cx="12192000" cy="685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74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0139"/>
          </a:xfrm>
        </p:spPr>
        <p:txBody>
          <a:bodyPr>
            <a:norm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Evening Prayer by C. M.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Battersby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45870"/>
            <a:ext cx="12192000" cy="5612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"If I have wounded any soul today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(Psalm 139:24; 1 Cor. 8:12)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have caused one foot to go astray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(Matt. 18:5-7; 2 Pet. 2:15; 1 Tim. 6:21)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have walked in my own willful way,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Tim. 3:1-5; James 3:13-18)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Dear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Lord, forgive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.“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(Psalm 51:1-4)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61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0139"/>
          </a:xfrm>
        </p:spPr>
        <p:txBody>
          <a:bodyPr>
            <a:norm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Evening Prayer by C. M.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Battersby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45870"/>
            <a:ext cx="12192000" cy="5612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"If I have uttered idle words or vain,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(Matt. 12:36-37; James 3:1-12)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have turned aside from want or pain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Lest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myself shall suffer through the strain,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Pet.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2:11-12; 3:13-18; 4:12-16; 2 Tim. 3:12)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Dear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Lord, forgive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.“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(Proverbs 28:13)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24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0139"/>
          </a:xfrm>
        </p:spPr>
        <p:txBody>
          <a:bodyPr>
            <a:norm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Evening Prayer by C. M.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Battersby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45870"/>
            <a:ext cx="12192000" cy="5612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"Forgive the sins I have confessed to Thee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John 1:9)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Forgive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secret sins I do not see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(Psalm 19:11-14)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 me, love me, and my keeper be,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(Jude 1:21-24)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Jesus’ Name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.“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(John 14:13-14, 23)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65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29s- You are My All in All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439- Psalm 19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159- When My Love to Christ Grows Weak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106- An Evening Prayer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332- I Surrender All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33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329</Words>
  <Application>Microsoft Office PowerPoint</Application>
  <PresentationFormat>Widescreen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An Evening Prayer by C. M. Battersby</vt:lpstr>
      <vt:lpstr>An Evening Prayer by C. M. Battersby</vt:lpstr>
      <vt:lpstr>An Evening Prayer by C. M. Battersby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12</cp:revision>
  <dcterms:created xsi:type="dcterms:W3CDTF">2019-09-12T15:30:39Z</dcterms:created>
  <dcterms:modified xsi:type="dcterms:W3CDTF">2019-09-16T02:55:07Z</dcterms:modified>
</cp:coreProperties>
</file>