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94" r:id="rId2"/>
    <p:sldId id="263" r:id="rId3"/>
    <p:sldId id="264" r:id="rId4"/>
    <p:sldId id="265" r:id="rId5"/>
    <p:sldId id="266" r:id="rId6"/>
    <p:sldId id="278" r:id="rId7"/>
    <p:sldId id="269" r:id="rId8"/>
    <p:sldId id="282" r:id="rId9"/>
    <p:sldId id="286" r:id="rId10"/>
    <p:sldId id="287" r:id="rId11"/>
    <p:sldId id="283" r:id="rId12"/>
    <p:sldId id="280" r:id="rId13"/>
    <p:sldId id="279" r:id="rId14"/>
    <p:sldId id="284" r:id="rId15"/>
    <p:sldId id="281" r:id="rId16"/>
    <p:sldId id="267" r:id="rId17"/>
    <p:sldId id="288" r:id="rId18"/>
    <p:sldId id="273" r:id="rId19"/>
    <p:sldId id="289" r:id="rId20"/>
    <p:sldId id="290" r:id="rId21"/>
    <p:sldId id="274" r:id="rId22"/>
    <p:sldId id="291" r:id="rId23"/>
    <p:sldId id="275" r:id="rId24"/>
    <p:sldId id="292" r:id="rId25"/>
    <p:sldId id="293" r:id="rId26"/>
    <p:sldId id="276" r:id="rId27"/>
    <p:sldId id="277" r:id="rId28"/>
    <p:sldId id="295" r:id="rId29"/>
  </p:sldIdLst>
  <p:sldSz cx="12192000" cy="6858000"/>
  <p:notesSz cx="9028113" cy="7077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13842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C47550-5A74-4CC2-AC24-49C4B2625AD0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13842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D465F-D413-414F-93EE-636BB0CF4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3299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13842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5CDCD-5380-4C2F-85AF-B9056D780F37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90775" y="884238"/>
            <a:ext cx="4246563" cy="2389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02812" y="3405842"/>
            <a:ext cx="7222490" cy="278659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13842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C00EC-4A3C-4727-8DC4-212193216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43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Billy Joel- I’d rather laugh with the sinners and cry with the saints.  Sinners are much more fun,</a:t>
            </a:r>
            <a:r>
              <a:rPr lang="en-US" baseline="0" dirty="0" smtClean="0"/>
              <a:t> only the good die young!  Is that right?  NO, you can’t do both.  Matt. 6:24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D531B-075F-4269-BEF6-129C75D9C39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194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CF7CE-2AAA-492C-9827-F7D0590DCE73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86D29-021D-4DE1-9052-13B50C4AA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69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CF7CE-2AAA-492C-9827-F7D0590DCE73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86D29-021D-4DE1-9052-13B50C4AA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58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CF7CE-2AAA-492C-9827-F7D0590DCE73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86D29-021D-4DE1-9052-13B50C4AA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81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CF7CE-2AAA-492C-9827-F7D0590DCE73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86D29-021D-4DE1-9052-13B50C4AA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717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CF7CE-2AAA-492C-9827-F7D0590DCE73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86D29-021D-4DE1-9052-13B50C4AA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907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CF7CE-2AAA-492C-9827-F7D0590DCE73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86D29-021D-4DE1-9052-13B50C4AA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749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CF7CE-2AAA-492C-9827-F7D0590DCE73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86D29-021D-4DE1-9052-13B50C4AA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89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CF7CE-2AAA-492C-9827-F7D0590DCE73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86D29-021D-4DE1-9052-13B50C4AA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160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CF7CE-2AAA-492C-9827-F7D0590DCE73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86D29-021D-4DE1-9052-13B50C4AA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543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CF7CE-2AAA-492C-9827-F7D0590DCE73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86D29-021D-4DE1-9052-13B50C4AA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68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CF7CE-2AAA-492C-9827-F7D0590DCE73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86D29-021D-4DE1-9052-13B50C4AA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47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CF7CE-2AAA-492C-9827-F7D0590DCE73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86D29-021D-4DE1-9052-13B50C4AAD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021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35- O Worship the King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249- Seek Ye First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153- By Christ Redeemed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213- Here We are but Straying Pilgrims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319- Only a Step</a:t>
            </a: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70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“Blessed </a:t>
            </a:r>
            <a:r>
              <a:rPr lang="en-US" sz="36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hunger now, 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shall be satisfied. 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Blessed </a:t>
            </a:r>
            <a:r>
              <a:rPr lang="en-US" sz="36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who weep now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shall </a:t>
            </a:r>
            <a:r>
              <a:rPr lang="en-US" sz="36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laugh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(Luke 6:21).</a:t>
            </a:r>
          </a:p>
          <a:p>
            <a:pPr marL="0" indent="0" algn="ctr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sz="36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wipe away </a:t>
            </a:r>
            <a:r>
              <a:rPr lang="en-US" sz="3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every tear from their eyes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sz="36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will no longer be </a:t>
            </a:r>
            <a:r>
              <a:rPr lang="en-US" sz="3600" i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any</a:t>
            </a:r>
            <a:r>
              <a:rPr lang="en-US" sz="36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death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no longer be </a:t>
            </a:r>
            <a:r>
              <a:rPr lang="en-US" sz="36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any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mourning, or crying, or pain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first things have passed </a:t>
            </a:r>
            <a:r>
              <a:rPr lang="en-US" sz="36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away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(Revelation 21:4)</a:t>
            </a:r>
          </a:p>
          <a:p>
            <a:pPr marL="0" indent="0" algn="ctr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79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1781919"/>
              </p:ext>
            </p:extLst>
          </p:nvPr>
        </p:nvGraphicFramePr>
        <p:xfrm>
          <a:off x="-3" y="2"/>
          <a:ext cx="12192002" cy="689514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7910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3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World </a:t>
                      </a:r>
                      <a:r>
                        <a:rPr lang="en-US" sz="4300" b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will Suffer- Hell</a:t>
                      </a:r>
                      <a:endParaRPr lang="en-US" sz="4300" b="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300" b="0" dirty="0" smtClean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Righteous Enjoy Heaven</a:t>
                      </a:r>
                      <a:endParaRPr lang="en-US" sz="4300" b="0" dirty="0">
                        <a:solidFill>
                          <a:srgbClr val="92D05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980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Lord will take vengeance on the disobedient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(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Thess. 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1:7-8)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 will relieve them of all their afflictions </a:t>
                      </a: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(</a:t>
                      </a: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</a:t>
                      </a: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Thess. </a:t>
                      </a: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1:6, 10)</a:t>
                      </a:r>
                    </a:p>
                  </a:txBody>
                  <a:tcPr marL="68580" marR="68580" marT="0" marB="0"/>
                </a:tc>
              </a:tr>
              <a:tr h="20615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Cast into outer darkness, suffer weeping &amp; gnashing of teeth forever (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8:12)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shall wipe away all tears </a:t>
                      </a: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(Luke 6:21; Rev</a:t>
                      </a: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21:4)</a:t>
                      </a:r>
                    </a:p>
                  </a:txBody>
                  <a:tcPr marL="68580" marR="68580" marT="0" marB="0"/>
                </a:tc>
              </a:tr>
              <a:tr h="20615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Unending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agony 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the 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lake of fire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(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Rev. 21:8; Mark 9:43-48)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735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“But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the cowardly 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unbelieving 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abominable 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murderers 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immoral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persons 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sorcerers 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idolaters 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all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liars, 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their </a:t>
            </a:r>
            <a:r>
              <a:rPr lang="en-US" sz="3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 </a:t>
            </a:r>
            <a:r>
              <a:rPr lang="en-US" sz="3600" i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be</a:t>
            </a:r>
            <a:r>
              <a:rPr lang="en-US" sz="3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the lake that burns </a:t>
            </a:r>
            <a:endParaRPr lang="en-US" sz="36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</a:t>
            </a:r>
            <a:r>
              <a:rPr lang="en-US" sz="3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fire </a:t>
            </a:r>
            <a:r>
              <a:rPr lang="en-US" sz="3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brimstone,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which is the second death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.”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01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sz="3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Whoever causes 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 of these </a:t>
            </a:r>
            <a:r>
              <a:rPr lang="en-US" sz="36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little 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ones who believe </a:t>
            </a:r>
            <a:r>
              <a:rPr lang="en-US" sz="3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stumble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</a:t>
            </a:r>
            <a:r>
              <a:rPr lang="en-US" sz="36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would 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better for him </a:t>
            </a:r>
            <a:r>
              <a:rPr lang="en-US" sz="36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if, with a heavy millstone hung around his neck, he </a:t>
            </a:r>
            <a:r>
              <a:rPr lang="en-US" sz="36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had </a:t>
            </a:r>
            <a:r>
              <a:rPr lang="en-US" sz="36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been cast into the sea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3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</a:t>
            </a:r>
            <a:r>
              <a:rPr lang="en-US" sz="3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hand causes you to </a:t>
            </a:r>
            <a:r>
              <a:rPr lang="en-US" sz="3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stumble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cut it off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better for you to enter life </a:t>
            </a:r>
            <a:r>
              <a:rPr lang="en-US" sz="36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crippled, than, having your two hands, to go into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hell</a:t>
            </a:r>
            <a:r>
              <a:rPr lang="en-US" sz="3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into the unquenchable fire, </a:t>
            </a:r>
            <a:r>
              <a:rPr lang="en-US" sz="3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 </a:t>
            </a:r>
            <a:r>
              <a:rPr lang="en-US" sz="3600" cap="small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their worm does not die, and the fire is not quenched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sz="3600" b="1" baseline="30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en-US" sz="3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your foot causes you to </a:t>
            </a:r>
            <a:r>
              <a:rPr lang="en-US" sz="3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stumble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cut it off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better for you to enter life </a:t>
            </a:r>
            <a:r>
              <a:rPr lang="en-US" sz="36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lame, than, having your two feet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be cast into </a:t>
            </a:r>
            <a:r>
              <a:rPr lang="en-US" sz="3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hell</a:t>
            </a:r>
            <a:r>
              <a:rPr lang="en-US" sz="3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 </a:t>
            </a:r>
            <a:r>
              <a:rPr lang="en-US" sz="3600" cap="small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their worm does not die, and the fire is not quenched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.] </a:t>
            </a:r>
            <a:r>
              <a:rPr lang="en-US" sz="3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</a:t>
            </a:r>
            <a:r>
              <a:rPr lang="en-US" sz="3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eye causes you to </a:t>
            </a:r>
            <a:r>
              <a:rPr lang="en-US" sz="3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stumble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6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throw it out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better for you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enter the kingdom of God </a:t>
            </a:r>
            <a:r>
              <a:rPr lang="en-US" sz="36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one eye, than, having two eyes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be cast </a:t>
            </a:r>
            <a:r>
              <a:rPr lang="en-US" sz="3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into hell</a:t>
            </a:r>
            <a:r>
              <a:rPr lang="en-US" sz="3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 </a:t>
            </a:r>
            <a:r>
              <a:rPr lang="en-US" sz="3600" cap="small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their worm does not die, and</a:t>
            </a:r>
            <a:r>
              <a:rPr lang="en-US" sz="3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cap="small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fire is not quenched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21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4490484"/>
              </p:ext>
            </p:extLst>
          </p:nvPr>
        </p:nvGraphicFramePr>
        <p:xfrm>
          <a:off x="-3" y="2"/>
          <a:ext cx="12192002" cy="689514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7910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3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World </a:t>
                      </a:r>
                      <a:r>
                        <a:rPr lang="en-US" sz="4300" b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will Suffer- Hell</a:t>
                      </a:r>
                      <a:endParaRPr lang="en-US" sz="4300" b="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300" b="0" dirty="0" smtClean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Righteous Enjoy Heaven</a:t>
                      </a:r>
                      <a:endParaRPr lang="en-US" sz="4300" b="0" dirty="0">
                        <a:solidFill>
                          <a:srgbClr val="92D05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980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Lord will take vengeance on the disobedient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(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Thess. 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1:7-8)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 will relieve them of all their afflictions </a:t>
                      </a: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(</a:t>
                      </a: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</a:t>
                      </a: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Thess. </a:t>
                      </a: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1:6, 10)</a:t>
                      </a:r>
                    </a:p>
                  </a:txBody>
                  <a:tcPr marL="68580" marR="68580" marT="0" marB="0"/>
                </a:tc>
              </a:tr>
              <a:tr h="20615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Cast into outer darkness, suffer weeping &amp; gnashing of teeth forever (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Matt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8:12)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shall wipe away all tears </a:t>
                      </a: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(Luke 6:21; Rev</a:t>
                      </a: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21:4)</a:t>
                      </a:r>
                    </a:p>
                  </a:txBody>
                  <a:tcPr marL="68580" marR="68580" marT="0" marB="0"/>
                </a:tc>
              </a:tr>
              <a:tr h="20615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Unending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agony 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the 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lake of fire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  (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Rev. 21:8; Mark 9:43-48)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Jumping up &amp; down for </a:t>
                      </a: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joy        </a:t>
                      </a: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(Luke 6:22-23; 1 Pet. 1:8-9)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862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sz="36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Blessed 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</a:t>
            </a:r>
            <a:r>
              <a:rPr lang="en-US" sz="3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men hate 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you,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en-US" sz="3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ostracize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3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insult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and </a:t>
            </a:r>
            <a:r>
              <a:rPr lang="en-US" sz="3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scorn your name as evil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the sake </a:t>
            </a:r>
            <a:endParaRPr lang="en-US" sz="3600" dirty="0" smtClean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Son of Man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glad in that day and leap </a:t>
            </a:r>
            <a:r>
              <a:rPr lang="en-US" sz="3600" i="1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joy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for behold, </a:t>
            </a:r>
            <a:r>
              <a:rPr lang="en-US" sz="36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reward is great in heaven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For in the same way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their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fathers used to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treat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prophets” (Luke 6:22-23).</a:t>
            </a:r>
          </a:p>
          <a:p>
            <a:pPr marL="0" indent="0" algn="ctr">
              <a:buNone/>
            </a:pP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sz="3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Though </a:t>
            </a:r>
            <a:r>
              <a:rPr lang="en-US" sz="3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have not seen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Him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love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Him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and </a:t>
            </a:r>
            <a:r>
              <a:rPr lang="en-US" sz="3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though you do not see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Him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now, </a:t>
            </a:r>
            <a:r>
              <a:rPr lang="en-US" sz="3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believe in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Him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greatly rejoice with joy inexpressible and </a:t>
            </a:r>
            <a:r>
              <a:rPr lang="en-US" sz="36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full 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glory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obtaining </a:t>
            </a:r>
            <a:r>
              <a:rPr lang="en-US" sz="3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the outcome of your faith 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salvation of </a:t>
            </a:r>
            <a:r>
              <a:rPr lang="en-US" sz="36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souls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Peter 1:8-9)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07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890924"/>
              </p:ext>
            </p:extLst>
          </p:nvPr>
        </p:nvGraphicFramePr>
        <p:xfrm>
          <a:off x="-3" y="2"/>
          <a:ext cx="12192002" cy="685799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7910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3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World </a:t>
                      </a:r>
                      <a:r>
                        <a:rPr lang="en-US" sz="4300" b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will Suffer (Hell) </a:t>
                      </a:r>
                      <a:endParaRPr lang="en-US" sz="4300" b="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300" b="0" dirty="0" smtClean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Righteous Enjoy Heaven</a:t>
                      </a:r>
                      <a:endParaRPr lang="en-US" sz="4300" b="0" dirty="0">
                        <a:solidFill>
                          <a:srgbClr val="92D05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980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Will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bow 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their knee &amp; confess Jesus as Lord too late (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Phil. 2:9-11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244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615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573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reason also,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highly exalted Him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sz="36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bestowed on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Him the name which is above every name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 the name of Jesus </a:t>
            </a:r>
            <a:r>
              <a:rPr lang="en-US" sz="3600" u="sng" cap="small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every knee will bow</a:t>
            </a:r>
            <a:r>
              <a:rPr lang="en-US" sz="3600" cap="small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those who are in heaven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 earth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under the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earth,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sz="3600" u="sng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every tongue will confess</a:t>
            </a:r>
            <a:r>
              <a:rPr lang="en-US" sz="3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</a:t>
            </a:r>
            <a:r>
              <a:rPr lang="en-US" sz="3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Jesus Christ is Lord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glory of God the Father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73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5695629"/>
              </p:ext>
            </p:extLst>
          </p:nvPr>
        </p:nvGraphicFramePr>
        <p:xfrm>
          <a:off x="-3" y="2"/>
          <a:ext cx="12192002" cy="685799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7910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3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World </a:t>
                      </a:r>
                      <a:r>
                        <a:rPr lang="en-US" sz="4300" b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will Suffer (Hell) </a:t>
                      </a:r>
                      <a:endParaRPr lang="en-US" sz="4300" b="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300" b="0" dirty="0" smtClean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Righteous Enjoy Heaven</a:t>
                      </a:r>
                      <a:endParaRPr lang="en-US" sz="4300" b="0" dirty="0">
                        <a:solidFill>
                          <a:srgbClr val="92D05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980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Will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bow 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their knee &amp; confess Jesus as Lord too late (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Phil. 2:9-11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humble will be vindicated</a:t>
                      </a:r>
                      <a:r>
                        <a:rPr lang="en-US" sz="36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by God</a:t>
                      </a: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(Rev. 6:9-11; 11:18; 18:20)</a:t>
                      </a: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244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615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622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“When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Lamb broke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fifth seal, 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saw underneath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altar </a:t>
            </a:r>
            <a:r>
              <a:rPr lang="en-US" sz="3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souls of those who had been slain because of the </a:t>
            </a:r>
            <a:endParaRPr lang="en-US" sz="36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word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God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and 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because of the testimony which they had </a:t>
            </a:r>
            <a:endParaRPr lang="en-US" sz="3600" dirty="0" smtClean="0">
              <a:solidFill>
                <a:srgbClr val="92D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maintained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3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they cried out with a loud voice, saying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sz="3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 long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6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Lord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holy </a:t>
            </a:r>
            <a:r>
              <a:rPr lang="en-US" sz="36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true, </a:t>
            </a:r>
            <a:r>
              <a:rPr lang="en-US" sz="36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refrain from judging </a:t>
            </a:r>
            <a:endParaRPr lang="en-US" sz="3600" dirty="0" smtClean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avenging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our blood on those who dwell on the earth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?” 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was given to each of them a white robe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and 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they </a:t>
            </a:r>
            <a:r>
              <a:rPr lang="en-US" sz="3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were told that they should rest for a little while longer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until </a:t>
            </a:r>
            <a:r>
              <a:rPr lang="en-US" sz="3600" i="1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number of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their fellow servants and their brethren </a:t>
            </a:r>
            <a:endParaRPr lang="en-US" sz="3600" dirty="0" smtClean="0">
              <a:solidFill>
                <a:srgbClr val="92D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</a:t>
            </a:r>
            <a:r>
              <a:rPr lang="en-US" sz="3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were to be killed even as they had been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would be 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completed also”</a:t>
            </a:r>
          </a:p>
        </p:txBody>
      </p:sp>
    </p:spTree>
    <p:extLst>
      <p:ext uri="{BB962C8B-B14F-4D97-AF65-F5344CB8AC3E}">
        <p14:creationId xmlns:p14="http://schemas.microsoft.com/office/powerpoint/2010/main" val="130425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1"/>
            <a:ext cx="12192000" cy="2026228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World </a:t>
            </a:r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Suffers </a:t>
            </a:r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while the </a:t>
            </a:r>
            <a:r>
              <a:rPr lang="en-US" sz="600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Righteous </a:t>
            </a:r>
            <a:r>
              <a:rPr lang="en-US" sz="600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Rejoice </a:t>
            </a:r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(John 16:20-22)</a:t>
            </a:r>
            <a:endParaRPr lang="en-US" sz="6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61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“And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nations were enraged,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sz="3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wrath came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sz="3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3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time </a:t>
            </a:r>
            <a:r>
              <a:rPr lang="en-US" sz="3600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came</a:t>
            </a:r>
            <a:r>
              <a:rPr lang="en-US" sz="3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for the dead to be judged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sz="36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time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</a:t>
            </a:r>
            <a:r>
              <a:rPr lang="en-US" sz="36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reward 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bond-servants the prophets and the </a:t>
            </a:r>
            <a:r>
              <a:rPr lang="en-US" sz="36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saints 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those who fear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name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the small and the great, and </a:t>
            </a:r>
            <a:r>
              <a:rPr lang="en-US" sz="3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destroy those who destroy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 earth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.”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(Revelation 11:18)</a:t>
            </a:r>
          </a:p>
          <a:p>
            <a:pPr marL="0" indent="0" algn="ctr">
              <a:buNone/>
            </a:pP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sz="36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Rejoice 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 her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O heaven, and 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</a:t>
            </a:r>
            <a:r>
              <a:rPr lang="en-US" sz="36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saints 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36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apostles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prophets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because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has </a:t>
            </a:r>
            <a:r>
              <a:rPr lang="en-US" sz="36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pronounced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judgment </a:t>
            </a:r>
            <a:endParaRPr lang="en-US" sz="3600" dirty="0" smtClean="0">
              <a:solidFill>
                <a:srgbClr val="00B0F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</a:t>
            </a:r>
            <a:r>
              <a:rPr lang="en-US" sz="3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against </a:t>
            </a:r>
            <a:r>
              <a:rPr lang="en-US" sz="3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(Revelation 18:20).</a:t>
            </a:r>
          </a:p>
        </p:txBody>
      </p:sp>
    </p:spTree>
    <p:extLst>
      <p:ext uri="{BB962C8B-B14F-4D97-AF65-F5344CB8AC3E}">
        <p14:creationId xmlns:p14="http://schemas.microsoft.com/office/powerpoint/2010/main" val="405965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5307838"/>
              </p:ext>
            </p:extLst>
          </p:nvPr>
        </p:nvGraphicFramePr>
        <p:xfrm>
          <a:off x="-3" y="2"/>
          <a:ext cx="12192002" cy="685799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7910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3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World </a:t>
                      </a:r>
                      <a:r>
                        <a:rPr lang="en-US" sz="4300" b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will Suffer (Hell) </a:t>
                      </a:r>
                      <a:endParaRPr lang="en-US" sz="4300" b="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300" b="0" dirty="0" smtClean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Righteous Enjoy Heaven</a:t>
                      </a:r>
                      <a:endParaRPr lang="en-US" sz="4300" b="0" dirty="0">
                        <a:solidFill>
                          <a:srgbClr val="92D05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980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Will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bow 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their knee &amp; confess Jesus as Lord too late (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Phil. 2:9-11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humble will be vindicated</a:t>
                      </a:r>
                      <a:r>
                        <a:rPr lang="en-US" sz="36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by God</a:t>
                      </a: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(Rev. 6:9-11; 11:18; 18:20)</a:t>
                      </a: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244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Eternal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regret, too late to help 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their loved ones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(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Luke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16:23-28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615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552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“In </a:t>
            </a: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Hades 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(rich man) </a:t>
            </a: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lifted up his eyes, </a:t>
            </a:r>
            <a:r>
              <a:rPr lang="en-US" sz="3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being in torment</a:t>
            </a: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*saw </a:t>
            </a:r>
            <a:r>
              <a:rPr lang="en-US" sz="34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Abraham</a:t>
            </a: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far away 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sz="34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Lazarus</a:t>
            </a: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his bosom. 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said</a:t>
            </a: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‘</a:t>
            </a:r>
            <a:r>
              <a:rPr lang="en-US" sz="34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Father Abraham</a:t>
            </a: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mercy </a:t>
            </a: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 me, 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sz="3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send</a:t>
            </a: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4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Lazarus</a:t>
            </a: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 that he may dip the tip of his finger in water </a:t>
            </a:r>
            <a:r>
              <a:rPr lang="en-US" sz="34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sz="3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cool off my tongue</a:t>
            </a: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I am in agony in this flame</a:t>
            </a: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.’ 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</a:t>
            </a:r>
            <a:r>
              <a:rPr lang="en-US" sz="34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Abraham said</a:t>
            </a: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‘Child, </a:t>
            </a:r>
            <a:r>
              <a:rPr lang="en-US" sz="3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remember that during your life you received your </a:t>
            </a:r>
            <a:r>
              <a:rPr lang="en-US" sz="34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good things</a:t>
            </a:r>
            <a:r>
              <a:rPr lang="en-US" sz="3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4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sz="3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likewise Lazarus </a:t>
            </a:r>
            <a:r>
              <a:rPr lang="en-US" sz="3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bad things</a:t>
            </a: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but </a:t>
            </a:r>
            <a:r>
              <a:rPr lang="en-US" sz="34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now he is being comforted here</a:t>
            </a: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and </a:t>
            </a:r>
            <a:r>
              <a:rPr lang="en-US" sz="3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are in agony</a:t>
            </a: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Besides </a:t>
            </a: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this, between us 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there is </a:t>
            </a:r>
            <a:r>
              <a:rPr lang="en-US" sz="34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great chasm fixed, so that those who wish to come over from here to you will not be able, </a:t>
            </a:r>
            <a:r>
              <a:rPr lang="en-US" sz="34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sz="3400" i="1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</a:t>
            </a:r>
            <a:r>
              <a:rPr lang="en-US" sz="34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none may cross over from there to us</a:t>
            </a: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.’ 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</a:t>
            </a: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said, ‘</a:t>
            </a:r>
            <a:r>
              <a:rPr lang="en-US" sz="3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Then I beg you</a:t>
            </a: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father, </a:t>
            </a:r>
            <a:r>
              <a:rPr lang="en-US" sz="3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you send him to my father’s house</a:t>
            </a: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— </a:t>
            </a:r>
            <a:r>
              <a:rPr lang="en-US" sz="3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sz="3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have five </a:t>
            </a:r>
            <a:r>
              <a:rPr lang="en-US" sz="3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brothers—in order that he may warn them</a:t>
            </a:r>
            <a:r>
              <a:rPr lang="en-US" sz="34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 that they will not also come to this place of torment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.’” </a:t>
            </a:r>
          </a:p>
        </p:txBody>
      </p:sp>
    </p:spTree>
    <p:extLst>
      <p:ext uri="{BB962C8B-B14F-4D97-AF65-F5344CB8AC3E}">
        <p14:creationId xmlns:p14="http://schemas.microsoft.com/office/powerpoint/2010/main" val="335201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5501665"/>
              </p:ext>
            </p:extLst>
          </p:nvPr>
        </p:nvGraphicFramePr>
        <p:xfrm>
          <a:off x="-3" y="2"/>
          <a:ext cx="12192002" cy="685799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7910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3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World </a:t>
                      </a:r>
                      <a:r>
                        <a:rPr lang="en-US" sz="4300" b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will Suffer (Hell) </a:t>
                      </a:r>
                      <a:endParaRPr lang="en-US" sz="4300" b="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300" b="0" dirty="0" smtClean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Righteous Enjoy Heaven</a:t>
                      </a:r>
                      <a:endParaRPr lang="en-US" sz="4300" b="0" dirty="0">
                        <a:solidFill>
                          <a:srgbClr val="92D05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980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Will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bow 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their knee &amp; confess Jesus as Lord too late (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Phil. 2:9-11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humble will be vindicated</a:t>
                      </a:r>
                      <a:r>
                        <a:rPr lang="en-US" sz="36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by God</a:t>
                      </a: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(Rev. 6:9-11; 11:18; 18:20)</a:t>
                      </a: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244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Eternal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regret, too late to help 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their loved ones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(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Luke 16:22-28)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Singing, giving glory, thanks, &amp; honor to </a:t>
                      </a: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              </a:t>
                      </a: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(Rev. </a:t>
                      </a: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4:8-11</a:t>
                      </a: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15:3-4)</a:t>
                      </a: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615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482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sz="36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four living creatures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each one of them having six wings, are full of eyes around and within; and </a:t>
            </a:r>
            <a:r>
              <a:rPr lang="en-US" sz="3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day and night </a:t>
            </a:r>
            <a:r>
              <a:rPr lang="en-US" sz="3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they </a:t>
            </a:r>
            <a:r>
              <a:rPr lang="en-US" sz="3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not cease to say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6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sz="3600" cap="small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Holy, holy, holy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i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cap="small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cap="small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Lord God, the Almighty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600" cap="small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was and who is and who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cap="small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</a:t>
            </a:r>
            <a:r>
              <a:rPr lang="en-US" sz="3600" cap="small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come</a:t>
            </a:r>
            <a:r>
              <a:rPr lang="en-US" sz="36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And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living creatures </a:t>
            </a:r>
            <a:r>
              <a:rPr lang="en-US" sz="3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give glory and honor and thanks to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Him who sits on the throne, to Him who lives forever and ever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6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twenty-four elders </a:t>
            </a:r>
            <a:r>
              <a:rPr lang="en-US" sz="3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fall down before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Him who sits on the throne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and </a:t>
            </a:r>
            <a:r>
              <a:rPr lang="en-US" sz="3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worship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Him who lives forever and ever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and will cast their crowns before the throne, saying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“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Worthy are You, our Lord and our God, to receive glory and honor and power; for You created all things, and because of Your will they </a:t>
            </a:r>
            <a:r>
              <a:rPr lang="en-US" sz="36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existed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and were created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.”</a:t>
            </a:r>
          </a:p>
          <a:p>
            <a:pPr marL="0" indent="0" algn="ctr">
              <a:buNone/>
            </a:pPr>
            <a:endParaRPr lang="en-US" sz="3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32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sz="36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They sang 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song of Moses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the bond-servant of God, 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song of the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Lamb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saying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Great and marvelous are Your works</a:t>
            </a:r>
            <a:r>
              <a:rPr lang="en-US" sz="36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Lord God, the Almighty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Righteous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true are Your ways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King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the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nations!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n-US" sz="3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 will not fear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Lord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and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glorify Your name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?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alone are holy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sz="3600" cap="small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the nations will come and worship before </a:t>
            </a:r>
            <a:r>
              <a:rPr lang="en-US" sz="3600" cap="small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</a:t>
            </a:r>
          </a:p>
          <a:p>
            <a:pPr marL="0" indent="0" algn="ctr">
              <a:buNone/>
            </a:pPr>
            <a:r>
              <a:rPr lang="en-US" sz="3600" cap="small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sz="3600" cap="small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cap="small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righteous </a:t>
            </a:r>
            <a:r>
              <a:rPr lang="en-US" sz="3600" cap="small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acts have been revealed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.”</a:t>
            </a:r>
          </a:p>
          <a:p>
            <a:pPr marL="0" indent="0" algn="ctr">
              <a:buNone/>
            </a:pPr>
            <a:endParaRPr lang="en-US" sz="3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33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991736"/>
              </p:ext>
            </p:extLst>
          </p:nvPr>
        </p:nvGraphicFramePr>
        <p:xfrm>
          <a:off x="-3" y="2"/>
          <a:ext cx="12192002" cy="685799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7910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3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World </a:t>
                      </a:r>
                      <a:r>
                        <a:rPr lang="en-US" sz="4300" b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will Suffer (Hell) </a:t>
                      </a:r>
                      <a:endParaRPr lang="en-US" sz="4300" b="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300" b="0" dirty="0" smtClean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Righteous Enjoy Heaven</a:t>
                      </a:r>
                      <a:endParaRPr lang="en-US" sz="4300" b="0" dirty="0">
                        <a:solidFill>
                          <a:srgbClr val="92D05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980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Will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bow 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their knee &amp; confess Jesus as Lord too late (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Phil. 2:9-11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humble will be vindicated</a:t>
                      </a:r>
                      <a:r>
                        <a:rPr lang="en-US" sz="36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by God</a:t>
                      </a: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(Rev. 6:9-11; 11:18; 18:20)</a:t>
                      </a: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244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Eternal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regret, too late to help 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their loved ones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(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Luke 16:22-28)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Singing, giving glory, thanks, &amp; honor to </a:t>
                      </a: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              </a:t>
                      </a: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(Rev. </a:t>
                      </a: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4:9-11; 15:3-4)</a:t>
                      </a: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615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Too late to change you</a:t>
                      </a:r>
                      <a:r>
                        <a:rPr lang="en-US" sz="36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 mind after death. Today is the day of salvation (2 Cor. 6:2)!</a:t>
                      </a: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113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-3" y="2"/>
          <a:ext cx="12192002" cy="685799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7910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3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World </a:t>
                      </a:r>
                      <a:r>
                        <a:rPr lang="en-US" sz="4300" b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will Suffer (Hell) </a:t>
                      </a:r>
                      <a:endParaRPr lang="en-US" sz="4300" b="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300" b="0" dirty="0" smtClean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Righteous Enjoy Heaven</a:t>
                      </a:r>
                      <a:endParaRPr lang="en-US" sz="4300" b="0" dirty="0">
                        <a:solidFill>
                          <a:srgbClr val="92D05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980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Will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bow 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their knee &amp; confess Jesus as Lord too late (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Phil. 2:9-11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humble will be vindicated</a:t>
                      </a:r>
                      <a:r>
                        <a:rPr lang="en-US" sz="36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by God</a:t>
                      </a: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(Rev. 6:9-11; 11:18; 18:20)</a:t>
                      </a: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244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Eternal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regret, too late to help 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their loved ones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(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Luke 16:22-28)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Singing, giving glory, thanks, &amp; honor to </a:t>
                      </a: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              </a:t>
                      </a: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(Rev. </a:t>
                      </a: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4:9-11; 15:3-4)</a:t>
                      </a: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615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Too late to change you</a:t>
                      </a:r>
                      <a:r>
                        <a:rPr lang="en-US" sz="36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 mind after death. Today is the day of salvation (2 Cor. 6:2)!</a:t>
                      </a: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 is the author of eternal life to all who obey</a:t>
                      </a:r>
                      <a:r>
                        <a:rPr lang="en-US" sz="36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Him!  (Heb. 5:9; Acts 2:38)</a:t>
                      </a: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84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35- O Worship the King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249- Seek Ye First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153- By Christ Redeemed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213- Here We are but Straying Pilgrims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319- Only a Step</a:t>
            </a: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87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7440464"/>
              </p:ext>
            </p:extLst>
          </p:nvPr>
        </p:nvGraphicFramePr>
        <p:xfrm>
          <a:off x="-3" y="2"/>
          <a:ext cx="12192002" cy="685799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8969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1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World Rejoices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1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Righteous </a:t>
                      </a:r>
                      <a:r>
                        <a:rPr lang="en-US" sz="5000" b="1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Suffer</a:t>
                      </a:r>
                      <a:endParaRPr lang="en-US" sz="5000" b="1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9463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Killing 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Jesus, threaten His followers (John</a:t>
                      </a:r>
                      <a:r>
                        <a:rPr lang="en-US" sz="35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16:2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Matt</a:t>
                      </a:r>
                      <a:r>
                        <a:rPr lang="en-US" sz="35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27:20-22; Acts 4:18-22)</a:t>
                      </a:r>
                      <a:endParaRPr lang="en-US" sz="3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5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Persecution (2 Tim. 3:10-13)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9891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Hatred for God’s Word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15:18-25)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While loving their enemies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(Matt. 5:43-45; Acts 7:59-60)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256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Love evil, practice sin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3:19-20; 1 John 3:8)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While practicing righteousness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3:21; 1 John 3:7, 10)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198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8610706"/>
              </p:ext>
            </p:extLst>
          </p:nvPr>
        </p:nvGraphicFramePr>
        <p:xfrm>
          <a:off x="-3" y="2"/>
          <a:ext cx="12192002" cy="7063973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8969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1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World Rejoices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1" dirty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Righteous </a:t>
                      </a:r>
                      <a:r>
                        <a:rPr lang="en-US" sz="5000" b="1" dirty="0" smtClean="0"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Suffer</a:t>
                      </a:r>
                      <a:endParaRPr lang="en-US" sz="5000" b="1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9463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Boast in their arrogance  </a:t>
                      </a:r>
                      <a:endParaRPr lang="en-US" sz="3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(James 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4:16; Dan. 4:30)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Humble themselves under God’s mighty hand </a:t>
                      </a:r>
                      <a:endParaRPr lang="en-US" sz="36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Peter 5:5-7)</a:t>
                      </a: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98910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Lovers of pleasure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(Eccl. 2:1-11; 2 Tim. 3:4-5)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Pleasing God- Obeying Him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 Thess. 2:3-6; 4:1-8;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Gal. 1:10)</a:t>
                      </a: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2560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you rejoicing with the world and its pleasures?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5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 are you rejoicing along with the righteous who are suffering with Christ?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5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182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750184"/>
              </p:ext>
            </p:extLst>
          </p:nvPr>
        </p:nvGraphicFramePr>
        <p:xfrm>
          <a:off x="-3" y="2"/>
          <a:ext cx="12192002" cy="6857998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7910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3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World </a:t>
                      </a:r>
                      <a:r>
                        <a:rPr lang="en-US" sz="4300" b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will Suffer- Hell</a:t>
                      </a:r>
                      <a:endParaRPr lang="en-US" sz="4300" b="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300" b="0" dirty="0" smtClean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Righteous Enjoy Heaven</a:t>
                      </a:r>
                      <a:endParaRPr lang="en-US" sz="4300" b="0" dirty="0">
                        <a:solidFill>
                          <a:srgbClr val="92D05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980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Lord will take vengeance on the disobedient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(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Thess. 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1:7-8)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 will relieve them of all their afflictions </a:t>
                      </a: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(</a:t>
                      </a: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</a:t>
                      </a: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Thess. </a:t>
                      </a: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1:6, 10)</a:t>
                      </a:r>
                    </a:p>
                  </a:txBody>
                  <a:tcPr marL="68580" marR="68580" marT="0" marB="0"/>
                </a:tc>
              </a:tr>
              <a:tr h="20244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615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021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“We speak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proudly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of… </a:t>
            </a:r>
            <a:r>
              <a:rPr lang="en-US" sz="3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perseverance &amp; faith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in…all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</a:t>
            </a:r>
            <a:r>
              <a:rPr lang="en-US" sz="3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persecutions </a:t>
            </a:r>
            <a:r>
              <a:rPr lang="en-US" sz="3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sz="3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afflictions </a:t>
            </a:r>
            <a:r>
              <a:rPr lang="en-US" sz="3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which you endure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3600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</a:t>
            </a:r>
            <a:r>
              <a:rPr lang="en-US" sz="36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indication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God’s righteous judgment 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 that you will be considered worthy of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kingdom of God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which indeed you are suffering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after all it is </a:t>
            </a:r>
            <a:r>
              <a:rPr lang="en-US" sz="36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only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just </a:t>
            </a:r>
            <a:r>
              <a:rPr lang="en-US" sz="36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to repay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affliction those who afflict 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sz="3600" i="1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give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relief to you who are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afflicted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us as well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Lord Jesus will be revealed from heaven with </a:t>
            </a:r>
            <a:r>
              <a:rPr lang="en-US" sz="36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mighty angels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flaming fire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6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dealing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 retribution </a:t>
            </a:r>
            <a:r>
              <a:rPr lang="en-US" sz="3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those who do not know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God </a:t>
            </a:r>
            <a:r>
              <a:rPr lang="en-US" sz="36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sz="3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</a:t>
            </a:r>
            <a:r>
              <a:rPr lang="en-US" sz="3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those who do not obey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gospel of our Lord Jesus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3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These </a:t>
            </a:r>
            <a:r>
              <a:rPr lang="en-US" sz="3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pay the penalty of eternal destruction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away from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presence of the Lord and from the glory of His power, </a:t>
            </a:r>
            <a:r>
              <a:rPr lang="en-US" sz="36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 comes to be glorified </a:t>
            </a:r>
            <a:r>
              <a:rPr lang="en-US" sz="36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saints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6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 that day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be marveled at among all who have believed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— </a:t>
            </a:r>
            <a:r>
              <a:rPr lang="en-US" sz="36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</a:t>
            </a:r>
            <a:r>
              <a:rPr lang="en-US" sz="3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our testimony to you was believed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48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9228429"/>
              </p:ext>
            </p:extLst>
          </p:nvPr>
        </p:nvGraphicFramePr>
        <p:xfrm>
          <a:off x="-3" y="2"/>
          <a:ext cx="12192002" cy="689514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7910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3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World </a:t>
                      </a:r>
                      <a:r>
                        <a:rPr lang="en-US" sz="4300" b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will Suffer- Hell</a:t>
                      </a:r>
                      <a:endParaRPr lang="en-US" sz="4300" b="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300" b="0" dirty="0" smtClean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Righteous Enjoy Heaven</a:t>
                      </a:r>
                      <a:endParaRPr lang="en-US" sz="4300" b="0" dirty="0">
                        <a:solidFill>
                          <a:srgbClr val="92D05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980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Lord will take vengeance on the disobedient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(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Thess. 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1:7-8)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 will relieve them of all their afflictions </a:t>
                      </a: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(</a:t>
                      </a: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</a:t>
                      </a: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Thess. </a:t>
                      </a: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1:6, 10)</a:t>
                      </a:r>
                    </a:p>
                  </a:txBody>
                  <a:tcPr marL="68580" marR="68580" marT="0" marB="0"/>
                </a:tc>
              </a:tr>
              <a:tr h="20615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Cast into outer darkness, suffer weeping &amp; gnashing of teeth forever (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Mt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8:11-12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615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815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say to you that 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many will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come from east and west,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recline </a:t>
            </a:r>
            <a:r>
              <a:rPr lang="en-US" sz="3600" i="1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 the table</a:t>
            </a:r>
            <a:r>
              <a:rPr lang="en-US" sz="3600" dirty="0">
                <a:solidFill>
                  <a:srgbClr val="92D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with Abraham, Isaac and Jacob </a:t>
            </a:r>
            <a:endParaRPr lang="en-US" sz="3600" dirty="0" smtClean="0">
              <a:solidFill>
                <a:srgbClr val="92D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</a:t>
            </a:r>
            <a:r>
              <a:rPr lang="en-US" sz="3600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kingdom of heaven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but </a:t>
            </a:r>
            <a:r>
              <a:rPr lang="en-US" sz="36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sons of the kingdom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will </a:t>
            </a:r>
            <a:r>
              <a:rPr lang="en-US" sz="3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cast out into the outer darkness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</a:t>
            </a:r>
            <a:r>
              <a:rPr lang="en-US" sz="3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that place there will be weeping and gnashing of </a:t>
            </a:r>
            <a:r>
              <a:rPr lang="en-US" sz="36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teeth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(Matthew 8:11-12).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63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182433"/>
              </p:ext>
            </p:extLst>
          </p:nvPr>
        </p:nvGraphicFramePr>
        <p:xfrm>
          <a:off x="-3" y="2"/>
          <a:ext cx="12192002" cy="689514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7910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3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World </a:t>
                      </a:r>
                      <a:r>
                        <a:rPr lang="en-US" sz="4300" b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will Suffer- Hell</a:t>
                      </a:r>
                      <a:endParaRPr lang="en-US" sz="4300" b="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300" b="0" dirty="0" smtClean="0">
                          <a:solidFill>
                            <a:srgbClr val="92D05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Righteous Enjoy Heaven</a:t>
                      </a:r>
                      <a:endParaRPr lang="en-US" sz="4300" b="0" dirty="0">
                        <a:solidFill>
                          <a:srgbClr val="92D05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1980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Lord will take vengeance on the disobedient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(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Thess. 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1:7-8)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Christ will relieve them of all their afflictions </a:t>
                      </a: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            (</a:t>
                      </a: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 </a:t>
                      </a: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Thess. </a:t>
                      </a:r>
                      <a:r>
                        <a:rPr lang="en-US" sz="36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1:6, 10)</a:t>
                      </a:r>
                    </a:p>
                  </a:txBody>
                  <a:tcPr marL="68580" marR="68580" marT="0" marB="0"/>
                </a:tc>
              </a:tr>
              <a:tr h="20615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Cast into outer darkness, suffer weeping &amp; gnashing of teeth forever (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Mt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36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8:11-12</a:t>
                      </a:r>
                      <a:r>
                        <a:rPr lang="en-US" sz="36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God shall wipe away all tears   (Luke 6:21; Rev. 21:4)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0615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6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759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</TotalTime>
  <Words>2305</Words>
  <Application>Microsoft Office PowerPoint</Application>
  <PresentationFormat>Widescreen</PresentationFormat>
  <Paragraphs>185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Tahoma</vt:lpstr>
      <vt:lpstr>Office Theme</vt:lpstr>
      <vt:lpstr>Hymns for Worship at Woodmont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Hymns for Worship at Woodmont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38</cp:revision>
  <cp:lastPrinted>2019-09-29T13:32:19Z</cp:lastPrinted>
  <dcterms:created xsi:type="dcterms:W3CDTF">2019-09-28T17:57:52Z</dcterms:created>
  <dcterms:modified xsi:type="dcterms:W3CDTF">2019-09-29T23:30:29Z</dcterms:modified>
</cp:coreProperties>
</file>