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p:scale>
          <a:sx n="75" d="100"/>
          <a:sy n="75" d="100"/>
        </p:scale>
        <p:origin x="1134"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8A1CA2-6448-409E-AAA0-A8A53F573596}" type="datetimeFigureOut">
              <a:rPr lang="en-US" smtClean="0"/>
              <a:t>9/26/2019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FDFEAD-75E9-4B18-9797-78378B3A972E}" type="slidenum">
              <a:rPr lang="en-US" smtClean="0"/>
              <a:t>‹#›</a:t>
            </a:fld>
            <a:endParaRPr lang="en-US"/>
          </a:p>
        </p:txBody>
      </p:sp>
    </p:spTree>
    <p:extLst>
      <p:ext uri="{BB962C8B-B14F-4D97-AF65-F5344CB8AC3E}">
        <p14:creationId xmlns:p14="http://schemas.microsoft.com/office/powerpoint/2010/main" val="613570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u="none" strike="noStrike" kern="1200" dirty="0" smtClean="0">
                <a:solidFill>
                  <a:schemeClr val="tx1"/>
                </a:solidFill>
                <a:effectLst/>
                <a:latin typeface="+mn-lt"/>
                <a:ea typeface="+mn-ea"/>
                <a:cs typeface="+mn-cs"/>
              </a:rPr>
              <a:t>A native of Orwigsburg, PA, he was a minister with the Evangelical Church and spent most of his life in his native state, although he lived his last days in Benton Harbor, MI, and Chicago, IL. Although never formally trained in music, he contributed more than 2000 gospel songs to various publications. Also he served with the Evangelical Association Publishing House in Cleveland, OH, for eleven years, and later with Hope Publishing Co. beginning in 1894.</a:t>
            </a:r>
          </a:p>
          <a:p>
            <a:pPr fontAlgn="base"/>
            <a:r>
              <a:rPr lang="en-US" sz="1200" b="0" i="0" u="none" strike="noStrike" kern="1200" dirty="0" smtClean="0">
                <a:solidFill>
                  <a:schemeClr val="tx1"/>
                </a:solidFill>
                <a:effectLst/>
                <a:latin typeface="+mn-lt"/>
                <a:ea typeface="+mn-ea"/>
                <a:cs typeface="+mn-cs"/>
              </a:rPr>
              <a:t>     For many of his songs, Hoffman produced both words and music. Undoubtedly, his most famous hymn is "I Must Tell Jesus." Others include "Are You Washed in the Blood,"</a:t>
            </a:r>
          </a:p>
          <a:p>
            <a:endParaRPr lang="en-US" dirty="0"/>
          </a:p>
        </p:txBody>
      </p:sp>
      <p:sp>
        <p:nvSpPr>
          <p:cNvPr id="4" name="Slide Number Placeholder 3"/>
          <p:cNvSpPr>
            <a:spLocks noGrp="1"/>
          </p:cNvSpPr>
          <p:nvPr>
            <p:ph type="sldNum" sz="quarter" idx="10"/>
          </p:nvPr>
        </p:nvSpPr>
        <p:spPr/>
        <p:txBody>
          <a:bodyPr/>
          <a:lstStyle/>
          <a:p>
            <a:fld id="{7EFDFEAD-75E9-4B18-9797-78378B3A972E}" type="slidenum">
              <a:rPr lang="en-US" smtClean="0"/>
              <a:t>1</a:t>
            </a:fld>
            <a:endParaRPr lang="en-US"/>
          </a:p>
        </p:txBody>
      </p:sp>
    </p:spTree>
    <p:extLst>
      <p:ext uri="{BB962C8B-B14F-4D97-AF65-F5344CB8AC3E}">
        <p14:creationId xmlns:p14="http://schemas.microsoft.com/office/powerpoint/2010/main" val="685181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Power- capability</a:t>
            </a:r>
            <a:r>
              <a:rPr lang="en-US" baseline="0" dirty="0" smtClean="0"/>
              <a:t> of doing  or accomplishing something </a:t>
            </a:r>
            <a:endParaRPr lang="en-US" dirty="0"/>
          </a:p>
        </p:txBody>
      </p:sp>
      <p:sp>
        <p:nvSpPr>
          <p:cNvPr id="4" name="Slide Number Placeholder 3"/>
          <p:cNvSpPr>
            <a:spLocks noGrp="1"/>
          </p:cNvSpPr>
          <p:nvPr>
            <p:ph type="sldNum" sz="quarter" idx="10"/>
          </p:nvPr>
        </p:nvSpPr>
        <p:spPr/>
        <p:txBody>
          <a:bodyPr/>
          <a:lstStyle/>
          <a:p>
            <a:fld id="{7EFDFEAD-75E9-4B18-9797-78378B3A972E}" type="slidenum">
              <a:rPr lang="en-US" smtClean="0"/>
              <a:t>5</a:t>
            </a:fld>
            <a:endParaRPr lang="en-US"/>
          </a:p>
        </p:txBody>
      </p:sp>
    </p:spTree>
    <p:extLst>
      <p:ext uri="{BB962C8B-B14F-4D97-AF65-F5344CB8AC3E}">
        <p14:creationId xmlns:p14="http://schemas.microsoft.com/office/powerpoint/2010/main" val="1758986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6AD572-634F-476C-9C0E-630FEB3CB81F}" type="datetimeFigureOut">
              <a:rPr lang="en-US" smtClean="0"/>
              <a:t>9/26/2019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5104A-1077-4EB9-BBDA-88A341EB9C03}" type="slidenum">
              <a:rPr lang="en-US" smtClean="0"/>
              <a:t>‹#›</a:t>
            </a:fld>
            <a:endParaRPr lang="en-US"/>
          </a:p>
        </p:txBody>
      </p:sp>
    </p:spTree>
    <p:extLst>
      <p:ext uri="{BB962C8B-B14F-4D97-AF65-F5344CB8AC3E}">
        <p14:creationId xmlns:p14="http://schemas.microsoft.com/office/powerpoint/2010/main" val="3694900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6AD572-634F-476C-9C0E-630FEB3CB81F}" type="datetimeFigureOut">
              <a:rPr lang="en-US" smtClean="0"/>
              <a:t>9/26/2019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5104A-1077-4EB9-BBDA-88A341EB9C03}" type="slidenum">
              <a:rPr lang="en-US" smtClean="0"/>
              <a:t>‹#›</a:t>
            </a:fld>
            <a:endParaRPr lang="en-US"/>
          </a:p>
        </p:txBody>
      </p:sp>
    </p:spTree>
    <p:extLst>
      <p:ext uri="{BB962C8B-B14F-4D97-AF65-F5344CB8AC3E}">
        <p14:creationId xmlns:p14="http://schemas.microsoft.com/office/powerpoint/2010/main" val="1615752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6AD572-634F-476C-9C0E-630FEB3CB81F}" type="datetimeFigureOut">
              <a:rPr lang="en-US" smtClean="0"/>
              <a:t>9/26/2019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5104A-1077-4EB9-BBDA-88A341EB9C03}" type="slidenum">
              <a:rPr lang="en-US" smtClean="0"/>
              <a:t>‹#›</a:t>
            </a:fld>
            <a:endParaRPr lang="en-US"/>
          </a:p>
        </p:txBody>
      </p:sp>
    </p:spTree>
    <p:extLst>
      <p:ext uri="{BB962C8B-B14F-4D97-AF65-F5344CB8AC3E}">
        <p14:creationId xmlns:p14="http://schemas.microsoft.com/office/powerpoint/2010/main" val="445752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6AD572-634F-476C-9C0E-630FEB3CB81F}" type="datetimeFigureOut">
              <a:rPr lang="en-US" smtClean="0"/>
              <a:t>9/26/2019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5104A-1077-4EB9-BBDA-88A341EB9C03}" type="slidenum">
              <a:rPr lang="en-US" smtClean="0"/>
              <a:t>‹#›</a:t>
            </a:fld>
            <a:endParaRPr lang="en-US"/>
          </a:p>
        </p:txBody>
      </p:sp>
    </p:spTree>
    <p:extLst>
      <p:ext uri="{BB962C8B-B14F-4D97-AF65-F5344CB8AC3E}">
        <p14:creationId xmlns:p14="http://schemas.microsoft.com/office/powerpoint/2010/main" val="1642506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6AD572-634F-476C-9C0E-630FEB3CB81F}" type="datetimeFigureOut">
              <a:rPr lang="en-US" smtClean="0"/>
              <a:t>9/26/2019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5104A-1077-4EB9-BBDA-88A341EB9C03}" type="slidenum">
              <a:rPr lang="en-US" smtClean="0"/>
              <a:t>‹#›</a:t>
            </a:fld>
            <a:endParaRPr lang="en-US"/>
          </a:p>
        </p:txBody>
      </p:sp>
    </p:spTree>
    <p:extLst>
      <p:ext uri="{BB962C8B-B14F-4D97-AF65-F5344CB8AC3E}">
        <p14:creationId xmlns:p14="http://schemas.microsoft.com/office/powerpoint/2010/main" val="2380575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6AD572-634F-476C-9C0E-630FEB3CB81F}" type="datetimeFigureOut">
              <a:rPr lang="en-US" smtClean="0"/>
              <a:t>9/26/2019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5104A-1077-4EB9-BBDA-88A341EB9C03}" type="slidenum">
              <a:rPr lang="en-US" smtClean="0"/>
              <a:t>‹#›</a:t>
            </a:fld>
            <a:endParaRPr lang="en-US"/>
          </a:p>
        </p:txBody>
      </p:sp>
    </p:spTree>
    <p:extLst>
      <p:ext uri="{BB962C8B-B14F-4D97-AF65-F5344CB8AC3E}">
        <p14:creationId xmlns:p14="http://schemas.microsoft.com/office/powerpoint/2010/main" val="1659760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6AD572-634F-476C-9C0E-630FEB3CB81F}" type="datetimeFigureOut">
              <a:rPr lang="en-US" smtClean="0"/>
              <a:t>9/26/2019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D5104A-1077-4EB9-BBDA-88A341EB9C03}" type="slidenum">
              <a:rPr lang="en-US" smtClean="0"/>
              <a:t>‹#›</a:t>
            </a:fld>
            <a:endParaRPr lang="en-US"/>
          </a:p>
        </p:txBody>
      </p:sp>
    </p:spTree>
    <p:extLst>
      <p:ext uri="{BB962C8B-B14F-4D97-AF65-F5344CB8AC3E}">
        <p14:creationId xmlns:p14="http://schemas.microsoft.com/office/powerpoint/2010/main" val="1313213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6AD572-634F-476C-9C0E-630FEB3CB81F}" type="datetimeFigureOut">
              <a:rPr lang="en-US" smtClean="0"/>
              <a:t>9/26/2019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D5104A-1077-4EB9-BBDA-88A341EB9C03}" type="slidenum">
              <a:rPr lang="en-US" smtClean="0"/>
              <a:t>‹#›</a:t>
            </a:fld>
            <a:endParaRPr lang="en-US"/>
          </a:p>
        </p:txBody>
      </p:sp>
    </p:spTree>
    <p:extLst>
      <p:ext uri="{BB962C8B-B14F-4D97-AF65-F5344CB8AC3E}">
        <p14:creationId xmlns:p14="http://schemas.microsoft.com/office/powerpoint/2010/main" val="1150756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6AD572-634F-476C-9C0E-630FEB3CB81F}" type="datetimeFigureOut">
              <a:rPr lang="en-US" smtClean="0"/>
              <a:t>9/26/2019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D5104A-1077-4EB9-BBDA-88A341EB9C03}" type="slidenum">
              <a:rPr lang="en-US" smtClean="0"/>
              <a:t>‹#›</a:t>
            </a:fld>
            <a:endParaRPr lang="en-US"/>
          </a:p>
        </p:txBody>
      </p:sp>
    </p:spTree>
    <p:extLst>
      <p:ext uri="{BB962C8B-B14F-4D97-AF65-F5344CB8AC3E}">
        <p14:creationId xmlns:p14="http://schemas.microsoft.com/office/powerpoint/2010/main" val="1527677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6AD572-634F-476C-9C0E-630FEB3CB81F}" type="datetimeFigureOut">
              <a:rPr lang="en-US" smtClean="0"/>
              <a:t>9/26/2019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5104A-1077-4EB9-BBDA-88A341EB9C03}" type="slidenum">
              <a:rPr lang="en-US" smtClean="0"/>
              <a:t>‹#›</a:t>
            </a:fld>
            <a:endParaRPr lang="en-US"/>
          </a:p>
        </p:txBody>
      </p:sp>
    </p:spTree>
    <p:extLst>
      <p:ext uri="{BB962C8B-B14F-4D97-AF65-F5344CB8AC3E}">
        <p14:creationId xmlns:p14="http://schemas.microsoft.com/office/powerpoint/2010/main" val="2042300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6AD572-634F-476C-9C0E-630FEB3CB81F}" type="datetimeFigureOut">
              <a:rPr lang="en-US" smtClean="0"/>
              <a:t>9/26/2019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5104A-1077-4EB9-BBDA-88A341EB9C03}" type="slidenum">
              <a:rPr lang="en-US" smtClean="0"/>
              <a:t>‹#›</a:t>
            </a:fld>
            <a:endParaRPr lang="en-US"/>
          </a:p>
        </p:txBody>
      </p:sp>
    </p:spTree>
    <p:extLst>
      <p:ext uri="{BB962C8B-B14F-4D97-AF65-F5344CB8AC3E}">
        <p14:creationId xmlns:p14="http://schemas.microsoft.com/office/powerpoint/2010/main" val="396648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6AD572-634F-476C-9C0E-630FEB3CB81F}" type="datetimeFigureOut">
              <a:rPr lang="en-US" smtClean="0"/>
              <a:t>9/26/2019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D5104A-1077-4EB9-BBDA-88A341EB9C03}" type="slidenum">
              <a:rPr lang="en-US" smtClean="0"/>
              <a:t>‹#›</a:t>
            </a:fld>
            <a:endParaRPr lang="en-US"/>
          </a:p>
        </p:txBody>
      </p:sp>
    </p:spTree>
    <p:extLst>
      <p:ext uri="{BB962C8B-B14F-4D97-AF65-F5344CB8AC3E}">
        <p14:creationId xmlns:p14="http://schemas.microsoft.com/office/powerpoint/2010/main" val="653606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5810" y="0"/>
            <a:ext cx="7616190" cy="6858000"/>
          </a:xfrm>
        </p:spPr>
        <p:txBody>
          <a:bodyPr>
            <a:normAutofit/>
          </a:bodyPr>
          <a:lstStyle/>
          <a:p>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Is Thy Heart Right with God?</a:t>
            </a:r>
          </a:p>
          <a:p>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Words </a:t>
            </a:r>
          </a:p>
          <a:p>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p>
          <a:p>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Music</a:t>
            </a:r>
          </a:p>
          <a:p>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Composed </a:t>
            </a:r>
          </a:p>
          <a:p>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by</a:t>
            </a:r>
          </a:p>
          <a:p>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Elisha Albright Hoffman</a:t>
            </a:r>
          </a:p>
          <a:p>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1899</a:t>
            </a:r>
          </a:p>
          <a:p>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1839-1929</a:t>
            </a:r>
            <a:endPar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715"/>
            <a:ext cx="4575810" cy="6863715"/>
          </a:xfrm>
          <a:prstGeom prst="rect">
            <a:avLst/>
          </a:prstGeom>
        </p:spPr>
      </p:pic>
    </p:spTree>
    <p:extLst>
      <p:ext uri="{BB962C8B-B14F-4D97-AF65-F5344CB8AC3E}">
        <p14:creationId xmlns:p14="http://schemas.microsoft.com/office/powerpoint/2010/main" val="436323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2979"/>
          </a:xfrm>
        </p:spPr>
        <p:txBody>
          <a:bodyPr>
            <a:normAutofit/>
          </a:bodyPr>
          <a:lstStyle/>
          <a:p>
            <a:r>
              <a:rPr lang="en-US" sz="4200" dirty="0" smtClean="0">
                <a:solidFill>
                  <a:srgbClr val="FFFF00"/>
                </a:solidFill>
                <a:latin typeface="Tahoma" panose="020B0604030504040204" pitchFamily="34" charset="0"/>
                <a:ea typeface="Tahoma" panose="020B0604030504040204" pitchFamily="34" charset="0"/>
                <a:cs typeface="Tahoma" panose="020B0604030504040204" pitchFamily="34" charset="0"/>
              </a:rPr>
              <a:t>Is Thy Heart Right with God? By Elisha A. Hoffman</a:t>
            </a:r>
            <a:endParaRPr lang="en-US" sz="4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82980"/>
            <a:ext cx="12192000" cy="5875020"/>
          </a:xfrm>
        </p:spPr>
        <p:txBody>
          <a:bodyPr>
            <a:normAutofit/>
          </a:bodyPr>
          <a:lstStyle/>
          <a:p>
            <a:pPr marL="0" indent="0">
              <a:buNone/>
            </a:pP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"Have </a:t>
            </a: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thine </a:t>
            </a: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affections been nailed to the cross</a:t>
            </a: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(Rom. 6:3-8; Gal. 5:24; Col. 2:14; 3:1-7)</a:t>
            </a:r>
            <a:endPar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Is </a:t>
            </a: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thy heart right with God</a:t>
            </a: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4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Dost</a:t>
            </a: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thou count all things for Jesus but loss? </a:t>
            </a:r>
            <a:endPar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(Phil. 3:7-14; Matt. 6:33)</a:t>
            </a:r>
            <a:endPar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Is </a:t>
            </a: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thy heart right with God</a:t>
            </a: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What are your affections?  Have you crucified the flesh </a:t>
            </a: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with its passions and desires?  Are you putting Christ and</a:t>
            </a: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His kingdom first in your life? Is your heart right with God?</a:t>
            </a: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47871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2979"/>
          </a:xfrm>
        </p:spPr>
        <p:txBody>
          <a:bodyPr>
            <a:normAutofit/>
          </a:bodyPr>
          <a:lstStyle/>
          <a:p>
            <a:r>
              <a:rPr lang="en-US" sz="4200" dirty="0" smtClean="0">
                <a:solidFill>
                  <a:srgbClr val="FFFF00"/>
                </a:solidFill>
                <a:latin typeface="Tahoma" panose="020B0604030504040204" pitchFamily="34" charset="0"/>
                <a:ea typeface="Tahoma" panose="020B0604030504040204" pitchFamily="34" charset="0"/>
                <a:cs typeface="Tahoma" panose="020B0604030504040204" pitchFamily="34" charset="0"/>
              </a:rPr>
              <a:t>Is Thy Heart Right with God? By Elisha A. Hoffman</a:t>
            </a:r>
            <a:endParaRPr lang="en-US" sz="4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82980"/>
            <a:ext cx="12192000" cy="5875020"/>
          </a:xfrm>
        </p:spPr>
        <p:txBody>
          <a:bodyPr>
            <a:normAutofit/>
          </a:bodyPr>
          <a:lstStyle/>
          <a:p>
            <a:pPr marL="0" indent="0">
              <a:buNone/>
            </a:pP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"Hast thou dominion o’er self and o’er sin? </a:t>
            </a:r>
            <a:endPar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(Matt. 16:24; Rom. 6:8-11)</a:t>
            </a:r>
            <a:endPar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Is </a:t>
            </a: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thy heart right with God</a:t>
            </a: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Over </a:t>
            </a: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all evil without and within? </a:t>
            </a:r>
            <a:endPar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(Rom. 6:12-14)</a:t>
            </a:r>
            <a:endPar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Is </a:t>
            </a: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thy heart right with God</a:t>
            </a: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Do you realize that you have the power to control your desires?  You can through Christ!  Are you allowing to sin to reign in your bodies or Christ?  Is your heart right with God?</a:t>
            </a: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39330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2979"/>
          </a:xfrm>
        </p:spPr>
        <p:txBody>
          <a:bodyPr>
            <a:normAutofit/>
          </a:bodyPr>
          <a:lstStyle/>
          <a:p>
            <a:r>
              <a:rPr lang="en-US" sz="4200" dirty="0" smtClean="0">
                <a:solidFill>
                  <a:srgbClr val="FFFF00"/>
                </a:solidFill>
                <a:latin typeface="Tahoma" panose="020B0604030504040204" pitchFamily="34" charset="0"/>
                <a:ea typeface="Tahoma" panose="020B0604030504040204" pitchFamily="34" charset="0"/>
                <a:cs typeface="Tahoma" panose="020B0604030504040204" pitchFamily="34" charset="0"/>
              </a:rPr>
              <a:t>Is Thy Heart Right with God? By Elisha A. Hoffman</a:t>
            </a:r>
            <a:endParaRPr lang="en-US" sz="4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82980"/>
            <a:ext cx="12192000" cy="5875020"/>
          </a:xfrm>
        </p:spPr>
        <p:txBody>
          <a:bodyPr>
            <a:normAutofit/>
          </a:bodyPr>
          <a:lstStyle/>
          <a:p>
            <a:pPr marL="0" indent="0">
              <a:buNone/>
            </a:pP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"Is there no more condemnation for sin</a:t>
            </a: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(Rom. 8:1-6) </a:t>
            </a:r>
            <a:endPar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Is </a:t>
            </a: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thy heart right with God</a:t>
            </a: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Does </a:t>
            </a: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Jesus rule in the temple within</a:t>
            </a: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(Col. 3:14-17; 1 Cor. 6:19-20)</a:t>
            </a: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Is </a:t>
            </a: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thy heart right with God</a:t>
            </a: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Only in Christ is there no condemnation for sin!  Are you </a:t>
            </a: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allowing Christ to rule in your temple (body)?  Is your heart </a:t>
            </a: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right with God? </a:t>
            </a: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44674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2979"/>
          </a:xfrm>
        </p:spPr>
        <p:txBody>
          <a:bodyPr>
            <a:normAutofit/>
          </a:bodyPr>
          <a:lstStyle/>
          <a:p>
            <a:r>
              <a:rPr lang="en-US" sz="4200" dirty="0" smtClean="0">
                <a:solidFill>
                  <a:srgbClr val="FFFF00"/>
                </a:solidFill>
                <a:latin typeface="Tahoma" panose="020B0604030504040204" pitchFamily="34" charset="0"/>
                <a:ea typeface="Tahoma" panose="020B0604030504040204" pitchFamily="34" charset="0"/>
                <a:cs typeface="Tahoma" panose="020B0604030504040204" pitchFamily="34" charset="0"/>
              </a:rPr>
              <a:t>Is Thy Heart Right with God? By Elisha A. Hoffman</a:t>
            </a:r>
            <a:endParaRPr lang="en-US" sz="4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82980"/>
            <a:ext cx="12192000" cy="5875020"/>
          </a:xfrm>
        </p:spPr>
        <p:txBody>
          <a:bodyPr>
            <a:normAutofit/>
          </a:bodyPr>
          <a:lstStyle/>
          <a:p>
            <a:pPr marL="0" indent="0">
              <a:buNone/>
            </a:pP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"Are all thy powers under Jesus’ control? </a:t>
            </a:r>
            <a:endPar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(Mark 12:29-31; Jas. 4:8)</a:t>
            </a:r>
            <a:endPar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Is </a:t>
            </a: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thy heart right with God</a:t>
            </a: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Does </a:t>
            </a: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He each moment abide in thy soul</a:t>
            </a: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(John 15:7; 1 John 2:14; 3:22)</a:t>
            </a:r>
            <a:endPar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Is </a:t>
            </a: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thy heart right with God</a:t>
            </a: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loving God with all your heart, soul, strength, and </a:t>
            </a: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mind?  Are you allowing Him to abide in you by </a:t>
            </a: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obeying </a:t>
            </a: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His word?  </a:t>
            </a: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Is your heart right with God?</a:t>
            </a: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60065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2979"/>
          </a:xfrm>
        </p:spPr>
        <p:txBody>
          <a:bodyPr>
            <a:normAutofit/>
          </a:bodyPr>
          <a:lstStyle/>
          <a:p>
            <a:r>
              <a:rPr lang="en-US" sz="4200" dirty="0" smtClean="0">
                <a:solidFill>
                  <a:srgbClr val="FFFF00"/>
                </a:solidFill>
                <a:latin typeface="Tahoma" panose="020B0604030504040204" pitchFamily="34" charset="0"/>
                <a:ea typeface="Tahoma" panose="020B0604030504040204" pitchFamily="34" charset="0"/>
                <a:cs typeface="Tahoma" panose="020B0604030504040204" pitchFamily="34" charset="0"/>
              </a:rPr>
              <a:t>Is Thy Heart Right with God? By Elisha A. Hoffman</a:t>
            </a:r>
            <a:endParaRPr lang="en-US" sz="4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82980"/>
            <a:ext cx="12192000" cy="5875020"/>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Chorus:</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Is thy heart right with God,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(Acts 8:21-24)</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Washed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the crimson flood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(Isa. 1:18; Acts 22:16)</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Cleansed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made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holy, humble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lowly,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(Matt. 11:28-30)</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Right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the sight of God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(Rom. 6:16-18)</a:t>
            </a: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Is your heart right with God?  You make your heart right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before God by being washed in the blood of Christ by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being baptized!  You continue to be cleansed &amp; made holy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by being humble and lowly submitting to God’s will!</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294060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2427</TotalTime>
  <Words>612</Words>
  <Application>Microsoft Office PowerPoint</Application>
  <PresentationFormat>Widescreen</PresentationFormat>
  <Paragraphs>67</Paragraphs>
  <Slides>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Tahoma</vt:lpstr>
      <vt:lpstr>Office Theme</vt:lpstr>
      <vt:lpstr>PowerPoint Presentation</vt:lpstr>
      <vt:lpstr>Is Thy Heart Right with God? By Elisha A. Hoffman</vt:lpstr>
      <vt:lpstr>Is Thy Heart Right with God? By Elisha A. Hoffman</vt:lpstr>
      <vt:lpstr>Is Thy Heart Right with God? By Elisha A. Hoffman</vt:lpstr>
      <vt:lpstr>Is Thy Heart Right with God? By Elisha A. Hoffman</vt:lpstr>
      <vt:lpstr>Is Thy Heart Right with God? By Elisha A. Hoffman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18</cp:revision>
  <dcterms:created xsi:type="dcterms:W3CDTF">2019-09-12T15:05:47Z</dcterms:created>
  <dcterms:modified xsi:type="dcterms:W3CDTF">2019-09-28T17:45:33Z</dcterms:modified>
</cp:coreProperties>
</file>