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80" r:id="rId2"/>
    <p:sldId id="256" r:id="rId3"/>
    <p:sldId id="257" r:id="rId4"/>
    <p:sldId id="258" r:id="rId5"/>
    <p:sldId id="264" r:id="rId6"/>
    <p:sldId id="265" r:id="rId7"/>
    <p:sldId id="262" r:id="rId8"/>
    <p:sldId id="266" r:id="rId9"/>
    <p:sldId id="267" r:id="rId10"/>
    <p:sldId id="268" r:id="rId11"/>
    <p:sldId id="263" r:id="rId12"/>
    <p:sldId id="270" r:id="rId13"/>
    <p:sldId id="269" r:id="rId14"/>
    <p:sldId id="271" r:id="rId15"/>
    <p:sldId id="275" r:id="rId16"/>
    <p:sldId id="276" r:id="rId17"/>
    <p:sldId id="277" r:id="rId18"/>
    <p:sldId id="279" r:id="rId19"/>
    <p:sldId id="273" r:id="rId20"/>
    <p:sldId id="274" r:id="rId21"/>
    <p:sldId id="272" r:id="rId22"/>
    <p:sldId id="278" r:id="rId23"/>
    <p:sldId id="260" r:id="rId24"/>
    <p:sldId id="26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4" d="100"/>
          <a:sy n="84" d="100"/>
        </p:scale>
        <p:origin x="90"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EE16B3-EB42-4E2B-857F-45D394CBFA77}" type="datetimeFigureOut">
              <a:rPr lang="en-US" smtClean="0"/>
              <a:t>11/17/2019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5CAE49-29DD-4659-919B-743FA45E5303}" type="slidenum">
              <a:rPr lang="en-US" smtClean="0"/>
              <a:t>‹#›</a:t>
            </a:fld>
            <a:endParaRPr lang="en-US"/>
          </a:p>
        </p:txBody>
      </p:sp>
    </p:spTree>
    <p:extLst>
      <p:ext uri="{BB962C8B-B14F-4D97-AF65-F5344CB8AC3E}">
        <p14:creationId xmlns:p14="http://schemas.microsoft.com/office/powerpoint/2010/main" val="64295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once was lost but not am found- Amazing Grace.  To realize that you are lost is terrifying, especially if you are a child, but how much more so if you to realize that you are lost in this world, hopeless, and godless.  The prodigal son left his good home into a world where he thought he would be rich</a:t>
            </a:r>
            <a:r>
              <a:rPr lang="en-US" baseline="0" dirty="0" smtClean="0"/>
              <a:t> &amp; happy but he was lost &amp; finally came to his senses once he suffered when he realized how wrong he had been against his father, confessed his sin, proclaimed his unworthiness, willing to come back home &amp; now was alive again spiritually.</a:t>
            </a:r>
            <a:endParaRPr lang="en-US" dirty="0"/>
          </a:p>
        </p:txBody>
      </p:sp>
      <p:sp>
        <p:nvSpPr>
          <p:cNvPr id="4" name="Slide Number Placeholder 3"/>
          <p:cNvSpPr>
            <a:spLocks noGrp="1"/>
          </p:cNvSpPr>
          <p:nvPr>
            <p:ph type="sldNum" sz="quarter" idx="10"/>
          </p:nvPr>
        </p:nvSpPr>
        <p:spPr/>
        <p:txBody>
          <a:bodyPr/>
          <a:lstStyle/>
          <a:p>
            <a:fld id="{285CAE49-29DD-4659-919B-743FA45E5303}" type="slidenum">
              <a:rPr lang="en-US" smtClean="0"/>
              <a:t>5</a:t>
            </a:fld>
            <a:endParaRPr lang="en-US"/>
          </a:p>
        </p:txBody>
      </p:sp>
    </p:spTree>
    <p:extLst>
      <p:ext uri="{BB962C8B-B14F-4D97-AF65-F5344CB8AC3E}">
        <p14:creationId xmlns:p14="http://schemas.microsoft.com/office/powerpoint/2010/main" val="22219337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 at trials from the right perspective.</a:t>
            </a:r>
            <a:r>
              <a:rPr lang="en-US" baseline="0" dirty="0" smtClean="0"/>
              <a:t>  Joyfully obey His commands and allow that trial to make you perfect and complete so that you can be useful in the service of our Lord and Savior Jesus Christ.  </a:t>
            </a:r>
            <a:endParaRPr lang="en-US" dirty="0"/>
          </a:p>
        </p:txBody>
      </p:sp>
      <p:sp>
        <p:nvSpPr>
          <p:cNvPr id="4" name="Slide Number Placeholder 3"/>
          <p:cNvSpPr>
            <a:spLocks noGrp="1"/>
          </p:cNvSpPr>
          <p:nvPr>
            <p:ph type="sldNum" sz="quarter" idx="10"/>
          </p:nvPr>
        </p:nvSpPr>
        <p:spPr/>
        <p:txBody>
          <a:bodyPr/>
          <a:lstStyle/>
          <a:p>
            <a:fld id="{285CAE49-29DD-4659-919B-743FA45E5303}" type="slidenum">
              <a:rPr lang="en-US" smtClean="0"/>
              <a:t>17</a:t>
            </a:fld>
            <a:endParaRPr lang="en-US"/>
          </a:p>
        </p:txBody>
      </p:sp>
    </p:spTree>
    <p:extLst>
      <p:ext uri="{BB962C8B-B14F-4D97-AF65-F5344CB8AC3E}">
        <p14:creationId xmlns:p14="http://schemas.microsoft.com/office/powerpoint/2010/main" val="37787039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hard</a:t>
            </a:r>
            <a:r>
              <a:rPr lang="en-US" baseline="0" dirty="0" smtClean="0"/>
              <a:t> it would be to live if we were blind?  You likely have stumbled in the middle of the night when you couldn’t see.  But how much more being spiritually blind which Satan has blinded the minds </a:t>
            </a:r>
            <a:r>
              <a:rPr lang="en-US" baseline="0" dirty="0" err="1" smtClean="0"/>
              <a:t>ot</a:t>
            </a:r>
            <a:r>
              <a:rPr lang="en-US" baseline="0" dirty="0" smtClean="0"/>
              <a:t> the unbelieving that they might not see the light of the gospel of the glory of Christ (2 Cor. 4:4).  Was blind but now I see.</a:t>
            </a:r>
            <a:endParaRPr lang="en-US" dirty="0"/>
          </a:p>
        </p:txBody>
      </p:sp>
      <p:sp>
        <p:nvSpPr>
          <p:cNvPr id="4" name="Slide Number Placeholder 3"/>
          <p:cNvSpPr>
            <a:spLocks noGrp="1"/>
          </p:cNvSpPr>
          <p:nvPr>
            <p:ph type="sldNum" sz="quarter" idx="10"/>
          </p:nvPr>
        </p:nvSpPr>
        <p:spPr/>
        <p:txBody>
          <a:bodyPr/>
          <a:lstStyle/>
          <a:p>
            <a:fld id="{285CAE49-29DD-4659-919B-743FA45E5303}" type="slidenum">
              <a:rPr lang="en-US" smtClean="0"/>
              <a:t>19</a:t>
            </a:fld>
            <a:endParaRPr lang="en-US"/>
          </a:p>
        </p:txBody>
      </p:sp>
    </p:spTree>
    <p:extLst>
      <p:ext uri="{BB962C8B-B14F-4D97-AF65-F5344CB8AC3E}">
        <p14:creationId xmlns:p14="http://schemas.microsoft.com/office/powerpoint/2010/main" val="2200325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should joyfully obey His word so that we can be in the light and enjoy fellowship with God and with one</a:t>
            </a:r>
            <a:r>
              <a:rPr lang="en-US" baseline="0" dirty="0" smtClean="0"/>
              <a:t> another!  We need to be reminded of this when we are suffering for the cause of Christ or get down because things aren’t going well in our lives.</a:t>
            </a:r>
            <a:endParaRPr lang="en-US" dirty="0"/>
          </a:p>
        </p:txBody>
      </p:sp>
      <p:sp>
        <p:nvSpPr>
          <p:cNvPr id="4" name="Slide Number Placeholder 3"/>
          <p:cNvSpPr>
            <a:spLocks noGrp="1"/>
          </p:cNvSpPr>
          <p:nvPr>
            <p:ph type="sldNum" sz="quarter" idx="10"/>
          </p:nvPr>
        </p:nvSpPr>
        <p:spPr/>
        <p:txBody>
          <a:bodyPr/>
          <a:lstStyle/>
          <a:p>
            <a:fld id="{285CAE49-29DD-4659-919B-743FA45E5303}" type="slidenum">
              <a:rPr lang="en-US" smtClean="0"/>
              <a:t>20</a:t>
            </a:fld>
            <a:endParaRPr lang="en-US"/>
          </a:p>
        </p:txBody>
      </p:sp>
    </p:spTree>
    <p:extLst>
      <p:ext uri="{BB962C8B-B14F-4D97-AF65-F5344CB8AC3E}">
        <p14:creationId xmlns:p14="http://schemas.microsoft.com/office/powerpoint/2010/main" val="37065613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Joyfully</a:t>
            </a:r>
            <a:r>
              <a:rPr lang="en-US" baseline="0" dirty="0" smtClean="0"/>
              <a:t> serve the Lord each day- eternal life awaits.  Sacrifice or submit to your spouse, parent, teacher, police officer, employer, with joy for your body is a living sacrifice to God.  It is your reasonable service for all the Lord has done for you throughout your life.  </a:t>
            </a:r>
            <a:endParaRPr lang="en-US" dirty="0"/>
          </a:p>
        </p:txBody>
      </p:sp>
      <p:sp>
        <p:nvSpPr>
          <p:cNvPr id="4" name="Slide Number Placeholder 3"/>
          <p:cNvSpPr>
            <a:spLocks noGrp="1"/>
          </p:cNvSpPr>
          <p:nvPr>
            <p:ph type="sldNum" sz="quarter" idx="10"/>
          </p:nvPr>
        </p:nvSpPr>
        <p:spPr/>
        <p:txBody>
          <a:bodyPr/>
          <a:lstStyle/>
          <a:p>
            <a:fld id="{285CAE49-29DD-4659-919B-743FA45E5303}" type="slidenum">
              <a:rPr lang="en-US" smtClean="0"/>
              <a:t>22</a:t>
            </a:fld>
            <a:endParaRPr lang="en-US"/>
          </a:p>
        </p:txBody>
      </p:sp>
    </p:spTree>
    <p:extLst>
      <p:ext uri="{BB962C8B-B14F-4D97-AF65-F5344CB8AC3E}">
        <p14:creationId xmlns:p14="http://schemas.microsoft.com/office/powerpoint/2010/main" val="49949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came to save</a:t>
            </a:r>
            <a:r>
              <a:rPr lang="en-US" baseline="0" dirty="0" smtClean="0"/>
              <a:t> those who are lost and learned obedience from what He suffered.  And you should be joyful in His commands because He is the only source of salvation to those who obey Him.  So put away your sin and humbly receive his word.  </a:t>
            </a:r>
            <a:endParaRPr lang="en-US" dirty="0"/>
          </a:p>
        </p:txBody>
      </p:sp>
      <p:sp>
        <p:nvSpPr>
          <p:cNvPr id="4" name="Slide Number Placeholder 3"/>
          <p:cNvSpPr>
            <a:spLocks noGrp="1"/>
          </p:cNvSpPr>
          <p:nvPr>
            <p:ph type="sldNum" sz="quarter" idx="10"/>
          </p:nvPr>
        </p:nvSpPr>
        <p:spPr/>
        <p:txBody>
          <a:bodyPr/>
          <a:lstStyle/>
          <a:p>
            <a:fld id="{285CAE49-29DD-4659-919B-743FA45E5303}" type="slidenum">
              <a:rPr lang="en-US" smtClean="0"/>
              <a:t>6</a:t>
            </a:fld>
            <a:endParaRPr lang="en-US"/>
          </a:p>
        </p:txBody>
      </p:sp>
    </p:spTree>
    <p:extLst>
      <p:ext uri="{BB962C8B-B14F-4D97-AF65-F5344CB8AC3E}">
        <p14:creationId xmlns:p14="http://schemas.microsoft.com/office/powerpoint/2010/main" val="1171662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truth will make you free from bondage.  The Israelites were in bondage for 400 years in Egypt the Scripture</a:t>
            </a:r>
            <a:r>
              <a:rPr lang="en-US" baseline="0" dirty="0" smtClean="0"/>
              <a:t> says.  In America, we aren’t suffering from being enslaved by a foreign country &amp; are blessed to have freedom to do what we want  But it can be a curse because when we are pursuing happiness we pursue sin which enslaves us.  We must continue in His word with the desire to be obedient if we want to be free from the snare of the devil having been held captive by him to do his will (2 Tim. 2:26)</a:t>
            </a:r>
            <a:endParaRPr lang="en-US" dirty="0"/>
          </a:p>
        </p:txBody>
      </p:sp>
      <p:sp>
        <p:nvSpPr>
          <p:cNvPr id="4" name="Slide Number Placeholder 3"/>
          <p:cNvSpPr>
            <a:spLocks noGrp="1"/>
          </p:cNvSpPr>
          <p:nvPr>
            <p:ph type="sldNum" sz="quarter" idx="10"/>
          </p:nvPr>
        </p:nvSpPr>
        <p:spPr/>
        <p:txBody>
          <a:bodyPr/>
          <a:lstStyle/>
          <a:p>
            <a:fld id="{285CAE49-29DD-4659-919B-743FA45E5303}" type="slidenum">
              <a:rPr lang="en-US" smtClean="0"/>
              <a:t>8</a:t>
            </a:fld>
            <a:endParaRPr lang="en-US"/>
          </a:p>
        </p:txBody>
      </p:sp>
    </p:spTree>
    <p:extLst>
      <p:ext uri="{BB962C8B-B14F-4D97-AF65-F5344CB8AC3E}">
        <p14:creationId xmlns:p14="http://schemas.microsoft.com/office/powerpoint/2010/main" val="2546480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many have been enslaved by the pleasures they pursue?  Everyone has their vice right?  Everyone needs to relax from the stress of this life.  Well that vice can destroy your life and the lives of others.  Smoking (vaping), drinking alcohol, </a:t>
            </a:r>
            <a:r>
              <a:rPr lang="en-US" baseline="0" dirty="0" err="1" smtClean="0"/>
              <a:t>marijuana,illegal</a:t>
            </a:r>
            <a:r>
              <a:rPr lang="en-US" baseline="0" dirty="0" smtClean="0"/>
              <a:t> drugs, pornography, gambling, SI, etc.  Your body craves that drug or habit &amp; you have to have more of it. Increased risk of cancer, disease, &amp; ruined relationships.   How many have verbally or physically abused or even murdered their spouses or others influenced by alcohol or killed someone drinking &amp; driving.  Nightmares, Hallucinations, DT’s,   You are the slaves of whom you obey!  This is why you should joyfully obey the Lord and serve Him!</a:t>
            </a:r>
            <a:endParaRPr lang="en-US" dirty="0"/>
          </a:p>
        </p:txBody>
      </p:sp>
      <p:sp>
        <p:nvSpPr>
          <p:cNvPr id="4" name="Slide Number Placeholder 3"/>
          <p:cNvSpPr>
            <a:spLocks noGrp="1"/>
          </p:cNvSpPr>
          <p:nvPr>
            <p:ph type="sldNum" sz="quarter" idx="10"/>
          </p:nvPr>
        </p:nvSpPr>
        <p:spPr/>
        <p:txBody>
          <a:bodyPr/>
          <a:lstStyle/>
          <a:p>
            <a:fld id="{285CAE49-29DD-4659-919B-743FA45E5303}" type="slidenum">
              <a:rPr lang="en-US" smtClean="0"/>
              <a:t>9</a:t>
            </a:fld>
            <a:endParaRPr lang="en-US"/>
          </a:p>
        </p:txBody>
      </p:sp>
    </p:spTree>
    <p:extLst>
      <p:ext uri="{BB962C8B-B14F-4D97-AF65-F5344CB8AC3E}">
        <p14:creationId xmlns:p14="http://schemas.microsoft.com/office/powerpoint/2010/main" val="2495785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Don’t be just a hearer but a doer of the word, it is the law of liberty that sets you free from your sins &amp; this man will be blessed.</a:t>
            </a:r>
            <a:r>
              <a:rPr lang="en-US" baseline="0" dirty="0" smtClean="0"/>
              <a:t>  We see the truth of God’s word played out in real life. Would you be free from the burden of sin, there’s power in the blood.</a:t>
            </a:r>
            <a:endParaRPr lang="en-US" dirty="0"/>
          </a:p>
        </p:txBody>
      </p:sp>
      <p:sp>
        <p:nvSpPr>
          <p:cNvPr id="4" name="Slide Number Placeholder 3"/>
          <p:cNvSpPr>
            <a:spLocks noGrp="1"/>
          </p:cNvSpPr>
          <p:nvPr>
            <p:ph type="sldNum" sz="quarter" idx="10"/>
          </p:nvPr>
        </p:nvSpPr>
        <p:spPr/>
        <p:txBody>
          <a:bodyPr/>
          <a:lstStyle/>
          <a:p>
            <a:fld id="{285CAE49-29DD-4659-919B-743FA45E5303}" type="slidenum">
              <a:rPr lang="en-US" smtClean="0"/>
              <a:t>10</a:t>
            </a:fld>
            <a:endParaRPr lang="en-US"/>
          </a:p>
        </p:txBody>
      </p:sp>
    </p:spTree>
    <p:extLst>
      <p:ext uri="{BB962C8B-B14F-4D97-AF65-F5344CB8AC3E}">
        <p14:creationId xmlns:p14="http://schemas.microsoft.com/office/powerpoint/2010/main" val="36545483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you may be suffering from a sickness,</a:t>
            </a:r>
            <a:r>
              <a:rPr lang="en-US" baseline="0" dirty="0" smtClean="0"/>
              <a:t> disease, or cancer that you aren’t guilty of sin but because of Satan like he made Job suffer.  Do you have a thorn in the flesh that makes you feel useless, frustrated, and hopeless?  Think of the apostle Paul who was faithfully serving the Lord after being converted.  Prayed fervently 3X and was told His grace was sufficient, power is perfected in weakness.  But I want it removed from me.  There is strength in weakness in the Lord and Paul humbled himself and was content with it instead of complaining.</a:t>
            </a:r>
            <a:endParaRPr lang="en-US" dirty="0"/>
          </a:p>
        </p:txBody>
      </p:sp>
      <p:sp>
        <p:nvSpPr>
          <p:cNvPr id="4" name="Slide Number Placeholder 3"/>
          <p:cNvSpPr>
            <a:spLocks noGrp="1"/>
          </p:cNvSpPr>
          <p:nvPr>
            <p:ph type="sldNum" sz="quarter" idx="10"/>
          </p:nvPr>
        </p:nvSpPr>
        <p:spPr/>
        <p:txBody>
          <a:bodyPr/>
          <a:lstStyle/>
          <a:p>
            <a:fld id="{285CAE49-29DD-4659-919B-743FA45E5303}" type="slidenum">
              <a:rPr lang="en-US" smtClean="0"/>
              <a:t>12</a:t>
            </a:fld>
            <a:endParaRPr lang="en-US"/>
          </a:p>
        </p:txBody>
      </p:sp>
    </p:spTree>
    <p:extLst>
      <p:ext uri="{BB962C8B-B14F-4D97-AF65-F5344CB8AC3E}">
        <p14:creationId xmlns:p14="http://schemas.microsoft.com/office/powerpoint/2010/main" val="2544775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can’t do it it’s too hard.  Yes</a:t>
            </a:r>
            <a:r>
              <a:rPr lang="en-US" baseline="0" dirty="0" smtClean="0"/>
              <a:t> you can! Job in his agony said, I know that my redeemer &amp; I have not departed from the command of his lips &amp; have treasured His word more than my necessary food (19:25; 23:12).   Have you asked God for help through Jesus Christ?  If you allow the devil to think you can’t do it you won’t be able to.  </a:t>
            </a:r>
            <a:r>
              <a:rPr lang="en-US" dirty="0" smtClean="0"/>
              <a:t>The Psalmist</a:t>
            </a:r>
            <a:r>
              <a:rPr lang="en-US" baseline="0" dirty="0" smtClean="0"/>
              <a:t> asked for strength according to His word!  We can do all things Christ!  This is another reason we should joyfully obey His commands.  There is a way which seems right to us but its end is the way of death (Pr. 14:12) while God’s way is right and helps us remain dependent on Him and doing His will not our own.</a:t>
            </a:r>
            <a:endParaRPr lang="en-US" dirty="0"/>
          </a:p>
        </p:txBody>
      </p:sp>
      <p:sp>
        <p:nvSpPr>
          <p:cNvPr id="4" name="Slide Number Placeholder 3"/>
          <p:cNvSpPr>
            <a:spLocks noGrp="1"/>
          </p:cNvSpPr>
          <p:nvPr>
            <p:ph type="sldNum" sz="quarter" idx="10"/>
          </p:nvPr>
        </p:nvSpPr>
        <p:spPr/>
        <p:txBody>
          <a:bodyPr/>
          <a:lstStyle/>
          <a:p>
            <a:fld id="{285CAE49-29DD-4659-919B-743FA45E5303}" type="slidenum">
              <a:rPr lang="en-US" smtClean="0"/>
              <a:t>13</a:t>
            </a:fld>
            <a:endParaRPr lang="en-US"/>
          </a:p>
        </p:txBody>
      </p:sp>
    </p:spTree>
    <p:extLst>
      <p:ext uri="{BB962C8B-B14F-4D97-AF65-F5344CB8AC3E}">
        <p14:creationId xmlns:p14="http://schemas.microsoft.com/office/powerpoint/2010/main" val="3752073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Gives</a:t>
            </a:r>
            <a:r>
              <a:rPr lang="en-US" baseline="0" dirty="0" smtClean="0"/>
              <a:t> me grace through every trial, feeds me with the living bread.  We can boldly go to God’s throne for grace &amp; mercy to help in our time of need.  </a:t>
            </a:r>
            <a:endParaRPr lang="en-US" dirty="0"/>
          </a:p>
        </p:txBody>
      </p:sp>
      <p:sp>
        <p:nvSpPr>
          <p:cNvPr id="4" name="Slide Number Placeholder 3"/>
          <p:cNvSpPr>
            <a:spLocks noGrp="1"/>
          </p:cNvSpPr>
          <p:nvPr>
            <p:ph type="sldNum" sz="quarter" idx="10"/>
          </p:nvPr>
        </p:nvSpPr>
        <p:spPr/>
        <p:txBody>
          <a:bodyPr/>
          <a:lstStyle/>
          <a:p>
            <a:fld id="{285CAE49-29DD-4659-919B-743FA45E5303}" type="slidenum">
              <a:rPr lang="en-US" smtClean="0"/>
              <a:t>15</a:t>
            </a:fld>
            <a:endParaRPr lang="en-US"/>
          </a:p>
        </p:txBody>
      </p:sp>
    </p:spTree>
    <p:extLst>
      <p:ext uri="{BB962C8B-B14F-4D97-AF65-F5344CB8AC3E}">
        <p14:creationId xmlns:p14="http://schemas.microsoft.com/office/powerpoint/2010/main" val="2397942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don’t give</a:t>
            </a:r>
            <a:r>
              <a:rPr lang="en-US" baseline="0" dirty="0" smtClean="0"/>
              <a:t> up because you are fixing your eyes on Jesus and you can overcome every trial like those recorded in Hebrews 11. </a:t>
            </a:r>
            <a:endParaRPr lang="en-US" dirty="0"/>
          </a:p>
        </p:txBody>
      </p:sp>
      <p:sp>
        <p:nvSpPr>
          <p:cNvPr id="4" name="Slide Number Placeholder 3"/>
          <p:cNvSpPr>
            <a:spLocks noGrp="1"/>
          </p:cNvSpPr>
          <p:nvPr>
            <p:ph type="sldNum" sz="quarter" idx="10"/>
          </p:nvPr>
        </p:nvSpPr>
        <p:spPr/>
        <p:txBody>
          <a:bodyPr/>
          <a:lstStyle/>
          <a:p>
            <a:fld id="{285CAE49-29DD-4659-919B-743FA45E5303}" type="slidenum">
              <a:rPr lang="en-US" smtClean="0"/>
              <a:t>16</a:t>
            </a:fld>
            <a:endParaRPr lang="en-US"/>
          </a:p>
        </p:txBody>
      </p:sp>
    </p:spTree>
    <p:extLst>
      <p:ext uri="{BB962C8B-B14F-4D97-AF65-F5344CB8AC3E}">
        <p14:creationId xmlns:p14="http://schemas.microsoft.com/office/powerpoint/2010/main" val="2272911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898EAD-8D07-4898-90A0-AE44E626D536}" type="datetimeFigureOut">
              <a:rPr lang="en-US" smtClean="0"/>
              <a:t>11/16/2019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8DD66-58D7-470B-9665-89673392303D}" type="slidenum">
              <a:rPr lang="en-US" smtClean="0"/>
              <a:t>‹#›</a:t>
            </a:fld>
            <a:endParaRPr lang="en-US"/>
          </a:p>
        </p:txBody>
      </p:sp>
    </p:spTree>
    <p:extLst>
      <p:ext uri="{BB962C8B-B14F-4D97-AF65-F5344CB8AC3E}">
        <p14:creationId xmlns:p14="http://schemas.microsoft.com/office/powerpoint/2010/main" val="4259806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898EAD-8D07-4898-90A0-AE44E626D536}" type="datetimeFigureOut">
              <a:rPr lang="en-US" smtClean="0"/>
              <a:t>11/16/2019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8DD66-58D7-470B-9665-89673392303D}" type="slidenum">
              <a:rPr lang="en-US" smtClean="0"/>
              <a:t>‹#›</a:t>
            </a:fld>
            <a:endParaRPr lang="en-US"/>
          </a:p>
        </p:txBody>
      </p:sp>
    </p:spTree>
    <p:extLst>
      <p:ext uri="{BB962C8B-B14F-4D97-AF65-F5344CB8AC3E}">
        <p14:creationId xmlns:p14="http://schemas.microsoft.com/office/powerpoint/2010/main" val="859129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898EAD-8D07-4898-90A0-AE44E626D536}" type="datetimeFigureOut">
              <a:rPr lang="en-US" smtClean="0"/>
              <a:t>11/16/2019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8DD66-58D7-470B-9665-89673392303D}" type="slidenum">
              <a:rPr lang="en-US" smtClean="0"/>
              <a:t>‹#›</a:t>
            </a:fld>
            <a:endParaRPr lang="en-US"/>
          </a:p>
        </p:txBody>
      </p:sp>
    </p:spTree>
    <p:extLst>
      <p:ext uri="{BB962C8B-B14F-4D97-AF65-F5344CB8AC3E}">
        <p14:creationId xmlns:p14="http://schemas.microsoft.com/office/powerpoint/2010/main" val="3288006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898EAD-8D07-4898-90A0-AE44E626D536}" type="datetimeFigureOut">
              <a:rPr lang="en-US" smtClean="0"/>
              <a:t>11/16/2019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8DD66-58D7-470B-9665-89673392303D}" type="slidenum">
              <a:rPr lang="en-US" smtClean="0"/>
              <a:t>‹#›</a:t>
            </a:fld>
            <a:endParaRPr lang="en-US"/>
          </a:p>
        </p:txBody>
      </p:sp>
    </p:spTree>
    <p:extLst>
      <p:ext uri="{BB962C8B-B14F-4D97-AF65-F5344CB8AC3E}">
        <p14:creationId xmlns:p14="http://schemas.microsoft.com/office/powerpoint/2010/main" val="3339984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898EAD-8D07-4898-90A0-AE44E626D536}" type="datetimeFigureOut">
              <a:rPr lang="en-US" smtClean="0"/>
              <a:t>11/16/2019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8DD66-58D7-470B-9665-89673392303D}" type="slidenum">
              <a:rPr lang="en-US" smtClean="0"/>
              <a:t>‹#›</a:t>
            </a:fld>
            <a:endParaRPr lang="en-US"/>
          </a:p>
        </p:txBody>
      </p:sp>
    </p:spTree>
    <p:extLst>
      <p:ext uri="{BB962C8B-B14F-4D97-AF65-F5344CB8AC3E}">
        <p14:creationId xmlns:p14="http://schemas.microsoft.com/office/powerpoint/2010/main" val="2698638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898EAD-8D07-4898-90A0-AE44E626D536}" type="datetimeFigureOut">
              <a:rPr lang="en-US" smtClean="0"/>
              <a:t>11/16/2019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8DD66-58D7-470B-9665-89673392303D}" type="slidenum">
              <a:rPr lang="en-US" smtClean="0"/>
              <a:t>‹#›</a:t>
            </a:fld>
            <a:endParaRPr lang="en-US"/>
          </a:p>
        </p:txBody>
      </p:sp>
    </p:spTree>
    <p:extLst>
      <p:ext uri="{BB962C8B-B14F-4D97-AF65-F5344CB8AC3E}">
        <p14:creationId xmlns:p14="http://schemas.microsoft.com/office/powerpoint/2010/main" val="1251222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898EAD-8D07-4898-90A0-AE44E626D536}" type="datetimeFigureOut">
              <a:rPr lang="en-US" smtClean="0"/>
              <a:t>11/16/2019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08DD66-58D7-470B-9665-89673392303D}" type="slidenum">
              <a:rPr lang="en-US" smtClean="0"/>
              <a:t>‹#›</a:t>
            </a:fld>
            <a:endParaRPr lang="en-US"/>
          </a:p>
        </p:txBody>
      </p:sp>
    </p:spTree>
    <p:extLst>
      <p:ext uri="{BB962C8B-B14F-4D97-AF65-F5344CB8AC3E}">
        <p14:creationId xmlns:p14="http://schemas.microsoft.com/office/powerpoint/2010/main" val="795523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898EAD-8D07-4898-90A0-AE44E626D536}" type="datetimeFigureOut">
              <a:rPr lang="en-US" smtClean="0"/>
              <a:t>11/16/2019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08DD66-58D7-470B-9665-89673392303D}" type="slidenum">
              <a:rPr lang="en-US" smtClean="0"/>
              <a:t>‹#›</a:t>
            </a:fld>
            <a:endParaRPr lang="en-US"/>
          </a:p>
        </p:txBody>
      </p:sp>
    </p:spTree>
    <p:extLst>
      <p:ext uri="{BB962C8B-B14F-4D97-AF65-F5344CB8AC3E}">
        <p14:creationId xmlns:p14="http://schemas.microsoft.com/office/powerpoint/2010/main" val="3230893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898EAD-8D07-4898-90A0-AE44E626D536}" type="datetimeFigureOut">
              <a:rPr lang="en-US" smtClean="0"/>
              <a:t>11/16/2019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08DD66-58D7-470B-9665-89673392303D}" type="slidenum">
              <a:rPr lang="en-US" smtClean="0"/>
              <a:t>‹#›</a:t>
            </a:fld>
            <a:endParaRPr lang="en-US"/>
          </a:p>
        </p:txBody>
      </p:sp>
    </p:spTree>
    <p:extLst>
      <p:ext uri="{BB962C8B-B14F-4D97-AF65-F5344CB8AC3E}">
        <p14:creationId xmlns:p14="http://schemas.microsoft.com/office/powerpoint/2010/main" val="1334394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898EAD-8D07-4898-90A0-AE44E626D536}" type="datetimeFigureOut">
              <a:rPr lang="en-US" smtClean="0"/>
              <a:t>11/16/2019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8DD66-58D7-470B-9665-89673392303D}" type="slidenum">
              <a:rPr lang="en-US" smtClean="0"/>
              <a:t>‹#›</a:t>
            </a:fld>
            <a:endParaRPr lang="en-US"/>
          </a:p>
        </p:txBody>
      </p:sp>
    </p:spTree>
    <p:extLst>
      <p:ext uri="{BB962C8B-B14F-4D97-AF65-F5344CB8AC3E}">
        <p14:creationId xmlns:p14="http://schemas.microsoft.com/office/powerpoint/2010/main" val="4061076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898EAD-8D07-4898-90A0-AE44E626D536}" type="datetimeFigureOut">
              <a:rPr lang="en-US" smtClean="0"/>
              <a:t>11/16/2019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8DD66-58D7-470B-9665-89673392303D}" type="slidenum">
              <a:rPr lang="en-US" smtClean="0"/>
              <a:t>‹#›</a:t>
            </a:fld>
            <a:endParaRPr lang="en-US"/>
          </a:p>
        </p:txBody>
      </p:sp>
    </p:spTree>
    <p:extLst>
      <p:ext uri="{BB962C8B-B14F-4D97-AF65-F5344CB8AC3E}">
        <p14:creationId xmlns:p14="http://schemas.microsoft.com/office/powerpoint/2010/main" val="2124097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898EAD-8D07-4898-90A0-AE44E626D536}" type="datetimeFigureOut">
              <a:rPr lang="en-US" smtClean="0"/>
              <a:t>11/16/2019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08DD66-58D7-470B-9665-89673392303D}" type="slidenum">
              <a:rPr lang="en-US" smtClean="0"/>
              <a:t>‹#›</a:t>
            </a:fld>
            <a:endParaRPr lang="en-US"/>
          </a:p>
        </p:txBody>
      </p:sp>
    </p:spTree>
    <p:extLst>
      <p:ext uri="{BB962C8B-B14F-4D97-AF65-F5344CB8AC3E}">
        <p14:creationId xmlns:p14="http://schemas.microsoft.com/office/powerpoint/2010/main" val="4078155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a</a:t>
            </a:r>
          </a:p>
        </p:txBody>
      </p:sp>
    </p:spTree>
    <p:extLst>
      <p:ext uri="{BB962C8B-B14F-4D97-AF65-F5344CB8AC3E}">
        <p14:creationId xmlns:p14="http://schemas.microsoft.com/office/powerpoint/2010/main" val="21219422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2869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Frees Those who are in Bondage</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28700"/>
            <a:ext cx="12192000" cy="582930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prove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yourselves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doers</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of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word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not merely hearers who delude themselves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anyone is a hearer of the word and not a doer, he is like a man who looks at his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natural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face in a mirror;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once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he has looked at himself and gone away,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has immediately forgotten what kind of person he was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on</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e who looks intently at the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perfect law, the </a:t>
            </a:r>
            <a:r>
              <a:rPr lang="en-US" sz="3600" i="1" dirty="0" smtClean="0">
                <a:solidFill>
                  <a:srgbClr val="00B0F0"/>
                </a:solidFill>
                <a:latin typeface="Tahoma" panose="020B0604030504040204" pitchFamily="34" charset="0"/>
                <a:ea typeface="Tahoma" panose="020B0604030504040204" pitchFamily="34" charset="0"/>
                <a:cs typeface="Tahoma" panose="020B0604030504040204" pitchFamily="34" charset="0"/>
              </a:rPr>
              <a:t>law</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 of liberty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&amp; abides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by it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not having become a forgetful hearer but an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effectual doer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this man will be blessed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in what he does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(James 1:22-25).</a:t>
            </a: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57282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28699"/>
          </a:xfrm>
        </p:spPr>
        <p:txBody>
          <a:bodyPr>
            <a:normAutofit/>
          </a:bodyPr>
          <a:lstStyle/>
          <a:p>
            <a:pPr algn="ct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You Should Find Joy in God’s Commands</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28700"/>
            <a:ext cx="12192000" cy="5829300"/>
          </a:xfrm>
        </p:spPr>
        <p:txBody>
          <a:bodyPr>
            <a:noAutofit/>
          </a:bodyPr>
          <a:lstStyle/>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Provides Salvation to the Lost Sinner</a:t>
            </a: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19:10; 15:7, 24; Hebrews 5:8-9; James 1:21)</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Frees those who are in Bondage</a:t>
            </a: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8:31-36; James 1:25; Romans 6:16-18)</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Gives Strength to the Weak</a:t>
            </a: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(2 Cor. 12:7-10; Phil. 4:13;</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Psalm 119:28</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043741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28699"/>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Gives Strength to the Weak</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28700"/>
            <a:ext cx="12192000" cy="5829300"/>
          </a:xfrm>
        </p:spPr>
        <p:txBody>
          <a:bodyPr>
            <a:noAutofit/>
          </a:bodyPr>
          <a:lstStyle/>
          <a:p>
            <a:pPr marL="0" indent="0" algn="ctr">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“Because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of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the surpassing greatness of the revelations</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for this reason,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to keep me from exalting myself</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there was given me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a thorn in the flesh</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a messenger of Satan to </a:t>
            </a: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torment me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to keep me from exalting myself</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Concerning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this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I implored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the Lord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three times that it might leave </a:t>
            </a:r>
            <a:r>
              <a:rPr lang="en-US" sz="3500" dirty="0">
                <a:solidFill>
                  <a:srgbClr val="00B050"/>
                </a:solidFill>
                <a:latin typeface="Tahoma" panose="020B0604030504040204" pitchFamily="34" charset="0"/>
                <a:ea typeface="Tahoma" panose="020B0604030504040204" pitchFamily="34" charset="0"/>
                <a:cs typeface="Tahoma" panose="020B0604030504040204" pitchFamily="34" charset="0"/>
              </a:rPr>
              <a:t>me</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He has said </a:t>
            </a:r>
            <a:r>
              <a:rPr lang="en-US" sz="3500" dirty="0">
                <a:solidFill>
                  <a:srgbClr val="00B050"/>
                </a:solidFill>
                <a:latin typeface="Tahoma" panose="020B0604030504040204" pitchFamily="34" charset="0"/>
                <a:ea typeface="Tahoma" panose="020B0604030504040204" pitchFamily="34" charset="0"/>
                <a:cs typeface="Tahoma" panose="020B0604030504040204" pitchFamily="34" charset="0"/>
              </a:rPr>
              <a:t>to me</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My grace is sufficient </a:t>
            </a:r>
            <a:r>
              <a:rPr lang="en-US" sz="3500" dirty="0">
                <a:solidFill>
                  <a:srgbClr val="00B050"/>
                </a:solidFill>
                <a:latin typeface="Tahoma" panose="020B0604030504040204" pitchFamily="34" charset="0"/>
                <a:ea typeface="Tahoma" panose="020B0604030504040204" pitchFamily="34" charset="0"/>
                <a:cs typeface="Tahoma" panose="020B0604030504040204" pitchFamily="34" charset="0"/>
              </a:rPr>
              <a:t>for you</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for power </a:t>
            </a:r>
            <a:r>
              <a:rPr lang="en-US" sz="3500" dirty="0">
                <a:solidFill>
                  <a:srgbClr val="00B050"/>
                </a:solidFill>
                <a:latin typeface="Tahoma" panose="020B0604030504040204" pitchFamily="34" charset="0"/>
                <a:ea typeface="Tahoma" panose="020B0604030504040204" pitchFamily="34" charset="0"/>
                <a:cs typeface="Tahoma" panose="020B0604030504040204" pitchFamily="34" charset="0"/>
              </a:rPr>
              <a:t>is perfected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in weakness</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00B050"/>
                </a:solidFill>
                <a:latin typeface="Tahoma" panose="020B0604030504040204" pitchFamily="34" charset="0"/>
                <a:ea typeface="Tahoma" panose="020B0604030504040204" pitchFamily="34" charset="0"/>
                <a:cs typeface="Tahoma" panose="020B0604030504040204" pitchFamily="34" charset="0"/>
              </a:rPr>
              <a:t>Most gladly</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therefore,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I will rather boast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about</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my weaknesses</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so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that the power of Christ may dwell</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00B050"/>
                </a:solidFill>
                <a:latin typeface="Tahoma" panose="020B0604030504040204" pitchFamily="34" charset="0"/>
                <a:ea typeface="Tahoma" panose="020B0604030504040204" pitchFamily="34" charset="0"/>
                <a:cs typeface="Tahoma" panose="020B0604030504040204" pitchFamily="34" charset="0"/>
              </a:rPr>
              <a:t>in me</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Therefore </a:t>
            </a:r>
            <a:r>
              <a:rPr lang="en-US" sz="3500" dirty="0">
                <a:solidFill>
                  <a:srgbClr val="00B050"/>
                </a:solidFill>
                <a:latin typeface="Tahoma" panose="020B0604030504040204" pitchFamily="34" charset="0"/>
                <a:ea typeface="Tahoma" panose="020B0604030504040204" pitchFamily="34" charset="0"/>
                <a:cs typeface="Tahoma" panose="020B0604030504040204" pitchFamily="34" charset="0"/>
              </a:rPr>
              <a:t>I am well content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with weaknesses, with </a:t>
            </a: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insults</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 with distresses, with persecutions, with difficulties</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for Christ’s sake</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for when I am weak</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rgbClr val="00B050"/>
                </a:solidFill>
                <a:latin typeface="Tahoma" panose="020B0604030504040204" pitchFamily="34" charset="0"/>
                <a:ea typeface="Tahoma" panose="020B0604030504040204" pitchFamily="34" charset="0"/>
                <a:cs typeface="Tahoma" panose="020B0604030504040204" pitchFamily="34" charset="0"/>
              </a:rPr>
              <a:t>then </a:t>
            </a:r>
            <a:r>
              <a:rPr lang="en-US" sz="3500" dirty="0">
                <a:solidFill>
                  <a:srgbClr val="00B050"/>
                </a:solidFill>
                <a:latin typeface="Tahoma" panose="020B0604030504040204" pitchFamily="34" charset="0"/>
                <a:ea typeface="Tahoma" panose="020B0604030504040204" pitchFamily="34" charset="0"/>
                <a:cs typeface="Tahoma" panose="020B0604030504040204" pitchFamily="34" charset="0"/>
              </a:rPr>
              <a:t>I am </a:t>
            </a:r>
            <a:r>
              <a:rPr lang="en-US" sz="3500" dirty="0" smtClean="0">
                <a:solidFill>
                  <a:srgbClr val="00B050"/>
                </a:solidFill>
                <a:latin typeface="Tahoma" panose="020B0604030504040204" pitchFamily="34" charset="0"/>
                <a:ea typeface="Tahoma" panose="020B0604030504040204" pitchFamily="34" charset="0"/>
                <a:cs typeface="Tahoma" panose="020B0604030504040204" pitchFamily="34" charset="0"/>
              </a:rPr>
              <a:t>strong</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(2 Corinthians 12:7-10).</a:t>
            </a: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949276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28699"/>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Gives Strength to the Weak</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28700"/>
            <a:ext cx="12192000" cy="582930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My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soul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weeps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because of grief</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Strengthen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according to Your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word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(Psalm 119:28)</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 can do all things through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Christ who strengthens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me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(Philippians 4:13)</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40672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28699"/>
          </a:xfrm>
        </p:spPr>
        <p:txBody>
          <a:bodyPr>
            <a:normAutofit/>
          </a:bodyPr>
          <a:lstStyle/>
          <a:p>
            <a:pPr algn="ct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You Should Find Joy in God’s Commands</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28700"/>
            <a:ext cx="12192000" cy="5829300"/>
          </a:xfrm>
        </p:spPr>
        <p:txBody>
          <a:bodyPr>
            <a:noAutofit/>
          </a:bodyPr>
          <a:lstStyle/>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Provides Grace to Endure through any Trial</a:t>
            </a: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(Hebrews 4:14-16; 12:2-3;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James 1:2-4</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39305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28699"/>
          </a:xfrm>
        </p:spPr>
        <p:txBody>
          <a:bodyPr>
            <a:normAutofit/>
          </a:bodyPr>
          <a:lstStyle/>
          <a:p>
            <a:pPr algn="ct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Provides Grace to Endure through Trials</a:t>
            </a:r>
            <a:endPar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28700"/>
            <a:ext cx="12192000" cy="582930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“Therefore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since we have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great high priest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who has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passed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through the heavens,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Jesus the Son 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let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us hold fast our confession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we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do not have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 high priest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who cannot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sympathize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with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our weaknesses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but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One who has been tempted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in all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things as </a:t>
            </a:r>
            <a:r>
              <a:rPr lang="en-US" sz="3600" i="1" dirty="0">
                <a:solidFill>
                  <a:srgbClr val="00B050"/>
                </a:solidFill>
                <a:latin typeface="Tahoma" panose="020B0604030504040204" pitchFamily="34" charset="0"/>
                <a:ea typeface="Tahoma" panose="020B0604030504040204" pitchFamily="34" charset="0"/>
                <a:cs typeface="Tahoma" panose="020B0604030504040204" pitchFamily="34" charset="0"/>
              </a:rPr>
              <a:t>we</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 are, yet</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without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sin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Therefore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let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us</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draw near with confidence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the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throne</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of grace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so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that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we</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may receive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mercy and find grace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help in time of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need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(Hebrews 4:14-16).</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657752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28699"/>
          </a:xfrm>
        </p:spPr>
        <p:txBody>
          <a:bodyPr>
            <a:normAutofit/>
          </a:bodyPr>
          <a:lstStyle/>
          <a:p>
            <a:pPr algn="ct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Provides Grace to Endure through Trials</a:t>
            </a:r>
            <a:endPar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28700"/>
            <a:ext cx="12192000" cy="582930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running the race with endurance the race that is set before us let us be,</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Fixing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our eyes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on Jesus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author &amp; finisher of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faith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who for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the joy set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before Him endured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cross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despising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shame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has sat down at the right hand of the throne of God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consider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Him who has endured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such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hostility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by sinners against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Himself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so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that you will not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grow weary &amp;</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lose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heart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(Hebrews 12:2-3).</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583974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28699"/>
          </a:xfrm>
        </p:spPr>
        <p:txBody>
          <a:bodyPr>
            <a:normAutofit/>
          </a:bodyPr>
          <a:lstStyle/>
          <a:p>
            <a:pPr algn="ct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Provides Grace to Endure through Trials</a:t>
            </a:r>
            <a:endPar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28700"/>
            <a:ext cx="12192000" cy="582930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Consider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it all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joy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my brethren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when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 encounter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various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trials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knowing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testing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of your faith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produces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endurance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let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endurance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have </a:t>
            </a:r>
            <a:r>
              <a:rPr lang="en-US" sz="3600" i="1" dirty="0">
                <a:solidFill>
                  <a:srgbClr val="00B050"/>
                </a:solidFill>
                <a:latin typeface="Tahoma" panose="020B0604030504040204" pitchFamily="34" charset="0"/>
                <a:ea typeface="Tahoma" panose="020B0604030504040204" pitchFamily="34" charset="0"/>
                <a:cs typeface="Tahoma" panose="020B0604030504040204" pitchFamily="34" charset="0"/>
              </a:rPr>
              <a:t>its</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 perfect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result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so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that you may be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perfect &amp;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complete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lacking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nothing”</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(James 1:2-4).</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742529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28699"/>
          </a:xfrm>
        </p:spPr>
        <p:txBody>
          <a:bodyPr>
            <a:normAutofit/>
          </a:bodyPr>
          <a:lstStyle/>
          <a:p>
            <a:pPr algn="ct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You Should Find Joy in God’s Commands</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28700"/>
            <a:ext cx="12192000" cy="5829300"/>
          </a:xfrm>
        </p:spPr>
        <p:txBody>
          <a:bodyPr>
            <a:noAutofit/>
          </a:bodyPr>
          <a:lstStyle/>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Provides Grace to Persevere through any Trial</a:t>
            </a: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(Hebrews 4:14-16; 12:2-3;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James 1:2-4</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Guides those out of Darkness into His Light</a:t>
            </a: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(Psalm 119:105; John 8:12; Acts 26:18; 1 John 1:7)</a:t>
            </a:r>
          </a:p>
          <a:p>
            <a:pPr marL="0" indent="0" algn="ctr">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842498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28699"/>
          </a:xfrm>
        </p:spPr>
        <p:txBody>
          <a:bodyPr>
            <a:normAutofit/>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Guides those out of Darkness into His Light</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28700"/>
            <a:ext cx="12192000" cy="582930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Your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word is a lamp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my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feet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 light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my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path</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(Psalm 119:105)</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Jesus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said,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am the Light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of the world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he who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follows</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Me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will not walk in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darkness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but will have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Light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of </a:t>
            </a:r>
            <a:endPar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life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(John 8:12).</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open their eyes so that they may turn from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darkness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light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from 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dominion of Satan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that they may receive forgiveness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of sins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an inheritance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among those who have been sanctified by faith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Me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(Ax 26:18).</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01620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Image result for psalm 119:14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0" y="0"/>
            <a:ext cx="12192000" cy="708660"/>
          </a:xfrm>
        </p:spPr>
        <p:txBody>
          <a:bodyPr>
            <a:noAutofit/>
          </a:bodyPr>
          <a:lstStyle/>
          <a:p>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Are You Finding Joy in God’s Commands?</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585936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28699"/>
          </a:xfrm>
        </p:spPr>
        <p:txBody>
          <a:bodyPr>
            <a:normAutofit/>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Guides those out of Darkness into His Light</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28700"/>
            <a:ext cx="12192000" cy="582930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apostle Paul was sent by the Lord to the Gentiles,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open their eyes so that they may turn from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darkness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light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from 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dominion of Satan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that they may receive forgiveness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of sins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an inheritance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among those who have been sanctified by faith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Me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(Ax 26:18).</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If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we walk in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Light as He Himself is in the Light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we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have fellowship with one another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blood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of Jesus His Son cleanses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us from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all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sin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John 1:7).</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15435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28699"/>
          </a:xfrm>
        </p:spPr>
        <p:txBody>
          <a:bodyPr>
            <a:normAutofit/>
          </a:bodyPr>
          <a:lstStyle/>
          <a:p>
            <a:pPr algn="ct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You Should Find Joy in God’s Commands</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28700"/>
            <a:ext cx="12192000" cy="5829300"/>
          </a:xfrm>
        </p:spPr>
        <p:txBody>
          <a:bodyPr>
            <a:noAutofit/>
          </a:bodyPr>
          <a:lstStyle/>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Guides those in Darkness by His Light</a:t>
            </a: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(Psalm 119:105; John 8:12; Acts 26:18; 1 John 1:7)</a:t>
            </a:r>
          </a:p>
          <a:p>
            <a:pPr marL="0" indent="0" algn="ctr">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Provides Grace to Persevere through any Trial</a:t>
            </a: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(Hebrews 4:14-16; 12:2-3;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James 1:2-4, 12</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Provides Eternal Life to His Faithful Servants</a:t>
            </a: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(Philippians 2:17; Romans 12:1; Revelation 2:10)</a:t>
            </a: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961768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28699"/>
          </a:xfrm>
        </p:spPr>
        <p:txBody>
          <a:bodyPr>
            <a:normAutofit fontScale="90000"/>
          </a:bodyPr>
          <a:lstStyle/>
          <a:p>
            <a:pPr algn="ct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Provides Eternal Life to His Faithful Servants</a:t>
            </a:r>
            <a:endPar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28700"/>
            <a:ext cx="12192000" cy="582930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even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if I am being poured out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as a drink offering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upon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 sacrifice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service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of your faith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rejoice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&amp; share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my joy with you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all</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(Phil. 2:17).</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urge you, brethren,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by the mercies 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present</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your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bodies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a living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holy</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sacrifice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acceptable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i="1" dirty="0" smtClean="0">
                <a:solidFill>
                  <a:srgbClr val="FFFF00"/>
                </a:solidFill>
                <a:latin typeface="Tahoma" panose="020B0604030504040204" pitchFamily="34" charset="0"/>
                <a:ea typeface="Tahoma" panose="020B0604030504040204" pitchFamily="34" charset="0"/>
                <a:cs typeface="Tahoma" panose="020B0604030504040204" pitchFamily="34" charset="0"/>
              </a:rPr>
              <a:t>which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is</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your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reasonable service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(Rom. 12:1).</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Be faithful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until death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I will give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you the crown of life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(Rev. 2:10)</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2862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2869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Do You Find Joy in God’s Commands?</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28700"/>
            <a:ext cx="12192000" cy="582930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don’t, you will die in your sins without hope!</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don’t, you will remain in bondage to your sins! </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don’t, you won’t have God’s strength to overcome!</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don’t, you won’t persevere through trials!</a:t>
            </a:r>
          </a:p>
          <a:p>
            <a:pPr marL="0" indent="0" algn="ctr">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don’t, you will remain blinded by Satan!</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don’t, you won’t be enjoying eternal life!</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92938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2869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Do You Find Joy in God’s Commands?</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28700"/>
            <a:ext cx="12192000" cy="582930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gave evidence through Jesus’ miracles that He is the Son of God! Do you believe it (John 20:30-31)?</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Will you confess that Jesus is the Son of God?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Ethiopian eunuch did (Acts 8:37).</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Godly sorrow produces repentance leading to salvation    (2 Cor. 7:10).  Have you repented of your sins?</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On Pentecost, about 3,000 joyfully received the word &amp; were baptized (Acts 2:41).  Have you been baptized for the remission of your sins?</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92202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28699"/>
          </a:xfrm>
        </p:spPr>
        <p:txBody>
          <a:bodyPr>
            <a:normAutofit/>
          </a:bodyPr>
          <a:lstStyle/>
          <a:p>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Psalmist Found Joy in God’s Commands</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28700"/>
            <a:ext cx="12192000" cy="582930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shall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delight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Your statutes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shall not forget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Your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word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(119:16)</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shall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delight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Your commandments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which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I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love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(119:47)</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Your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testimonies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also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are my delight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a:t>
            </a:r>
            <a:r>
              <a:rPr lang="en-US" sz="36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are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my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counselors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(119:24)</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long for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Your salvation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Your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law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is my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delight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(119:174)</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91506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28699"/>
          </a:xfrm>
        </p:spPr>
        <p:txBody>
          <a:bodyPr>
            <a:normAutofit/>
          </a:bodyPr>
          <a:lstStyle/>
          <a:p>
            <a:pPr algn="ct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You Should Find Joy in God’s Commands</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28700"/>
            <a:ext cx="12192000" cy="5829300"/>
          </a:xfrm>
        </p:spPr>
        <p:txBody>
          <a:bodyPr>
            <a:noAutofit/>
          </a:bodyPr>
          <a:lstStyle/>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Provides Salvation to the Lost Sinner</a:t>
            </a: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19:10; 15:7, 24; Hebrews 5:8-9; James 1:21)</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11130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28699"/>
          </a:xfrm>
        </p:spPr>
        <p:txBody>
          <a:bodyPr>
            <a:norm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Provides Salvation to the Lost Sinner</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28700"/>
            <a:ext cx="12192000" cy="582930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Son of Man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has come to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seek and to save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which was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lost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(Luke 19:10).</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will be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more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joy in heaven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over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one sinner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who repents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than over ninety-nine righteous persons who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need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no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repentance” (Luke 15:7).</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son of mine was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dead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has come to life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again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was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lost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has been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found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(Luke 15:24).</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84598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28699"/>
          </a:xfrm>
        </p:spPr>
        <p:txBody>
          <a:bodyPr>
            <a:norm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Provides Salvation to the Lost Sinner</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28700"/>
            <a:ext cx="12192000" cy="582930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“Although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 was a Son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 learned obedience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from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things which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 suffered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having been made perfect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became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all those who obey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source of eternal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salvation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(Hebrews 5:8-9).</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“Therefore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putting aside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all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filthiness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all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remains</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of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wickedness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in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humility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receive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word implanted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which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is able to save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your </a:t>
            </a: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souls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(James 1:21).</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88702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28699"/>
          </a:xfrm>
        </p:spPr>
        <p:txBody>
          <a:bodyPr>
            <a:normAutofit/>
          </a:bodyPr>
          <a:lstStyle/>
          <a:p>
            <a:pPr algn="ct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You Should Find Joy in God’s Commands</a:t>
            </a:r>
            <a:endPar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28700"/>
            <a:ext cx="12192000" cy="5829300"/>
          </a:xfrm>
        </p:spPr>
        <p:txBody>
          <a:bodyPr>
            <a:noAutofit/>
          </a:bodyPr>
          <a:lstStyle/>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Provides Salvation to the Lost Sinner</a:t>
            </a: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19:10; 15:7, 24; Hebrews 5:8-9; James 1:21)</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Frees those who are in Bondage</a:t>
            </a: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8:31-36; Romans 6:16-18;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James 1:22-25</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330572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2869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Frees Those who are in Bondage</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28700"/>
            <a:ext cx="12192000" cy="5829300"/>
          </a:xfrm>
        </p:spPr>
        <p:txBody>
          <a:bodyPr>
            <a:no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Jesus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said to Jews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who had believed Him,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If you continue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My word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then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you are truly disciples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Mine;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will know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truth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truth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will make you free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answered Him, “We are Abraham’s descendants and have never yet been enslaved to anyone; how is it that You say, ‘You will become free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answered them, “Truly, truly, I say to you,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everyone who commits sin is the slave of sin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slave does not remain in the house forever; the son does remain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forever.</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if the Son makes you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free, you will be free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indeed”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8:31-36).</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304538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2869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Frees Those who are in Bondage</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28700"/>
            <a:ext cx="12192000" cy="5829300"/>
          </a:xfrm>
        </p:spPr>
        <p:txBody>
          <a:bodyPr>
            <a:noAutofit/>
          </a:bodyPr>
          <a:lstStyle/>
          <a:p>
            <a:pPr marL="0" indent="0" algn="ctr">
              <a:buNone/>
            </a:pPr>
            <a:r>
              <a:rPr lang="en-US" sz="3600" b="1" baseline="30000" dirty="0"/>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not know that when you present yourselves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to</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someone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as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slaves for obedience,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you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are slaves of the one whom you obey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either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of sin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resulting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in death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or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of obedience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resulting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in righteousness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thanks be to God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though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you were slaves of sin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you became obedient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from the heart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that form of teaching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which you were committed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having been freed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from sin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you became slaves of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righteousness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(Romans 6:16-18).</a:t>
            </a: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046580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1054</TotalTime>
  <Words>2510</Words>
  <Application>Microsoft Office PowerPoint</Application>
  <PresentationFormat>Widescreen</PresentationFormat>
  <Paragraphs>269</Paragraphs>
  <Slides>24</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Tahoma</vt:lpstr>
      <vt:lpstr>Office Theme</vt:lpstr>
      <vt:lpstr>Hymns for Worship at Woodmont</vt:lpstr>
      <vt:lpstr>PowerPoint Presentation</vt:lpstr>
      <vt:lpstr>The Psalmist Found Joy in God’s Commands</vt:lpstr>
      <vt:lpstr>Why You Should Find Joy in God’s Commands</vt:lpstr>
      <vt:lpstr>God Provides Salvation to the Lost Sinner</vt:lpstr>
      <vt:lpstr>God Provides Salvation to the Lost Sinner</vt:lpstr>
      <vt:lpstr>Why You Should Find Joy in God’s Commands</vt:lpstr>
      <vt:lpstr>God Frees Those who are in Bondage</vt:lpstr>
      <vt:lpstr>God Frees Those who are in Bondage</vt:lpstr>
      <vt:lpstr>God Frees Those who are in Bondage</vt:lpstr>
      <vt:lpstr>Why You Should Find Joy in God’s Commands</vt:lpstr>
      <vt:lpstr>God Gives Strength to the Weak</vt:lpstr>
      <vt:lpstr>God Gives Strength to the Weak</vt:lpstr>
      <vt:lpstr>Why You Should Find Joy in God’s Commands</vt:lpstr>
      <vt:lpstr>God Provides Grace to Endure through Trials</vt:lpstr>
      <vt:lpstr>God Provides Grace to Endure through Trials</vt:lpstr>
      <vt:lpstr>God Provides Grace to Endure through Trials</vt:lpstr>
      <vt:lpstr>Why You Should Find Joy in God’s Commands</vt:lpstr>
      <vt:lpstr>God Guides those out of Darkness into His Light</vt:lpstr>
      <vt:lpstr>God Guides those out of Darkness into His Light</vt:lpstr>
      <vt:lpstr>Why You Should Find Joy in God’s Commands</vt:lpstr>
      <vt:lpstr>God Provides Eternal Life to His Faithful Servants</vt:lpstr>
      <vt:lpstr>Do You Find Joy in God’s Commands?</vt:lpstr>
      <vt:lpstr>Do You Find Joy in God’s Commands?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47</cp:revision>
  <dcterms:created xsi:type="dcterms:W3CDTF">2019-11-16T21:32:17Z</dcterms:created>
  <dcterms:modified xsi:type="dcterms:W3CDTF">2019-11-17T15:06:50Z</dcterms:modified>
</cp:coreProperties>
</file>