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2" r:id="rId5"/>
    <p:sldId id="263" r:id="rId6"/>
    <p:sldId id="264" r:id="rId7"/>
    <p:sldId id="259" r:id="rId8"/>
    <p:sldId id="265" r:id="rId9"/>
    <p:sldId id="266" r:id="rId10"/>
    <p:sldId id="267" r:id="rId11"/>
    <p:sldId id="268" r:id="rId12"/>
    <p:sldId id="260" r:id="rId13"/>
    <p:sldId id="269" r:id="rId14"/>
    <p:sldId id="270" r:id="rId15"/>
    <p:sldId id="272" r:id="rId16"/>
    <p:sldId id="273" r:id="rId17"/>
    <p:sldId id="261"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114"/>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AF68FF-F3FF-40AE-8A3E-CC8DCB2A50E4}" type="datetimeFigureOut">
              <a:rPr lang="en-US" smtClean="0"/>
              <a:t>11/23/2019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A6F46-75CA-44CC-9DA8-7188535DA73F}" type="slidenum">
              <a:rPr lang="en-US" smtClean="0"/>
              <a:t>‹#›</a:t>
            </a:fld>
            <a:endParaRPr lang="en-US"/>
          </a:p>
        </p:txBody>
      </p:sp>
    </p:spTree>
    <p:extLst>
      <p:ext uri="{BB962C8B-B14F-4D97-AF65-F5344CB8AC3E}">
        <p14:creationId xmlns:p14="http://schemas.microsoft.com/office/powerpoint/2010/main" val="58350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you continue to suffer as a Christian when you could be enjoying drinking with the boys, gossiping with the girls, dancing</a:t>
            </a:r>
            <a:r>
              <a:rPr lang="en-US" baseline="0" dirty="0" smtClean="0"/>
              <a:t> or fornicating with the forbidden fruit of pleasure that seeks to fulfill your fleshly desires. Or maybe you are choosing pleasure over suffering.  Why do you do that?  You need to be reminded because maybe deep down inside you really want to enjoy the fun that everyday seems to be having as a worldly person.  The problem you need to be reminded of that sin is fleeting; it is temporary; it doesn’t last, &amp; it leads to eternal suffering.  Moses chose to suffer rather than enjoy the pleasures of sins the Bible says.  What about you?</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a:t>
            </a:fld>
            <a:endParaRPr lang="en-US"/>
          </a:p>
        </p:txBody>
      </p:sp>
    </p:spTree>
    <p:extLst>
      <p:ext uri="{BB962C8B-B14F-4D97-AF65-F5344CB8AC3E}">
        <p14:creationId xmlns:p14="http://schemas.microsoft.com/office/powerpoint/2010/main" val="2205975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persecuted, you are blessed.  1 Pet. 3:13-18, They will try to intimidate you into silence, but don’t fear them &amp; don’t be troubled.  Allow your self esteem to be determined by God’s word rather than from men.  The only way to overcome is to sanctify Christ as Lord in your hearts which than you will have the self-control to defend the truth about your hope in Christ with the right attitude.</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13</a:t>
            </a:fld>
            <a:endParaRPr lang="en-US"/>
          </a:p>
        </p:txBody>
      </p:sp>
    </p:spTree>
    <p:extLst>
      <p:ext uri="{BB962C8B-B14F-4D97-AF65-F5344CB8AC3E}">
        <p14:creationId xmlns:p14="http://schemas.microsoft.com/office/powerpoint/2010/main" val="4183291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persecuted, you are blessed. 1 Pet. 3:13-18 You will be slandered but your good behavior will hopefully shame their evil behavior.  God’s will is that you suffer for righteousness, not wickedness.  Think of the example of Christ that He set for you.</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14</a:t>
            </a:fld>
            <a:endParaRPr lang="en-US"/>
          </a:p>
        </p:txBody>
      </p:sp>
    </p:spTree>
    <p:extLst>
      <p:ext uri="{BB962C8B-B14F-4D97-AF65-F5344CB8AC3E}">
        <p14:creationId xmlns:p14="http://schemas.microsoft.com/office/powerpoint/2010/main" val="1542162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persecuted, you are blessed.  1 Pet. 4:12-19 Don’t be surprised when persecution happens to you (2 Tim. 3:12) but how often are we surprised. It’s not fair, you feel bad, cursed, unworthy, but instead of being depressed keep on rejoicing for you are blessed.  Here is God’s stamp of approval on your righteous behavior.  </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15</a:t>
            </a:fld>
            <a:endParaRPr lang="en-US"/>
          </a:p>
        </p:txBody>
      </p:sp>
    </p:spTree>
    <p:extLst>
      <p:ext uri="{BB962C8B-B14F-4D97-AF65-F5344CB8AC3E}">
        <p14:creationId xmlns:p14="http://schemas.microsoft.com/office/powerpoint/2010/main" val="1993466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persecuted, you are blessed. 1 Pet. 4:12-19,  You are in the extreme minority concerning righteousness and just like Lot your righteous soul is vexed everyday.  But remember that the Lord knows how to rescue you from temptation if you are godly and the unrighteous under punishment.  You need to be encouraged by that and not allow the world to corrupt your lifestyle with their wickedness (party lifestyle, profanity, drinking, dancing, reveling in their sin, homosexuality, SI, etc.</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16</a:t>
            </a:fld>
            <a:endParaRPr lang="en-US"/>
          </a:p>
        </p:txBody>
      </p:sp>
    </p:spTree>
    <p:extLst>
      <p:ext uri="{BB962C8B-B14F-4D97-AF65-F5344CB8AC3E}">
        <p14:creationId xmlns:p14="http://schemas.microsoft.com/office/powerpoint/2010/main" val="2169897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Earthly</a:t>
            </a:r>
            <a:r>
              <a:rPr lang="en-US" baseline="0" dirty="0" smtClean="0"/>
              <a:t> Sufferings don’t compared with heavenly joys.  </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18</a:t>
            </a:fld>
            <a:endParaRPr lang="en-US"/>
          </a:p>
        </p:txBody>
      </p:sp>
    </p:spTree>
    <p:extLst>
      <p:ext uri="{BB962C8B-B14F-4D97-AF65-F5344CB8AC3E}">
        <p14:creationId xmlns:p14="http://schemas.microsoft.com/office/powerpoint/2010/main" val="3386909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Earthly</a:t>
            </a:r>
            <a:r>
              <a:rPr lang="en-US" baseline="0" dirty="0" smtClean="0"/>
              <a:t> Sufferings don’t compared with heavenly joys.  Jesus said, “In the world you have tribulation but be of good courage, I have overcome the world” (John 16;33).</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19</a:t>
            </a:fld>
            <a:endParaRPr lang="en-US"/>
          </a:p>
        </p:txBody>
      </p:sp>
    </p:spTree>
    <p:extLst>
      <p:ext uri="{BB962C8B-B14F-4D97-AF65-F5344CB8AC3E}">
        <p14:creationId xmlns:p14="http://schemas.microsoft.com/office/powerpoint/2010/main" val="2471265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Earthly</a:t>
            </a:r>
            <a:r>
              <a:rPr lang="en-US" baseline="0" dirty="0" smtClean="0"/>
              <a:t> Sufferings don’t compared with heavenly joys.  God desires to show His riches in heaven but you have to humbly submit to His will which includes persecution.  If you are going to be stubborn and refuse to submit you will suffer forever because He will judge you righteously according to your deeds. </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20</a:t>
            </a:fld>
            <a:endParaRPr lang="en-US"/>
          </a:p>
        </p:txBody>
      </p:sp>
    </p:spTree>
    <p:extLst>
      <p:ext uri="{BB962C8B-B14F-4D97-AF65-F5344CB8AC3E}">
        <p14:creationId xmlns:p14="http://schemas.microsoft.com/office/powerpoint/2010/main" val="188015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be more specific</a:t>
            </a:r>
            <a:r>
              <a:rPr lang="en-US" baseline="0" dirty="0" smtClean="0"/>
              <a:t> not just choosing suffering for no good reason but suffering for Christ.  It has been granted to us not only to believe in Him but to suffer for His cause.  We must have the right perspective if we are going to be able to endure the onslaught of Satan and his scheming to destroy our souls.  Remember these things when you are suffering, go back to His word &amp; think about it &amp; realize that the Lord loves you &amp; cares about you.</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2</a:t>
            </a:fld>
            <a:endParaRPr lang="en-US"/>
          </a:p>
        </p:txBody>
      </p:sp>
    </p:spTree>
    <p:extLst>
      <p:ext uri="{BB962C8B-B14F-4D97-AF65-F5344CB8AC3E}">
        <p14:creationId xmlns:p14="http://schemas.microsoft.com/office/powerpoint/2010/main" val="243771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you should</a:t>
            </a:r>
            <a:r>
              <a:rPr lang="en-US" baseline="0" dirty="0" smtClean="0"/>
              <a:t> choose to suffer with Christ over pleasure?  Don’t be envious of the rich!  Remember that God chose the poor of this world to be rich in faith when the world thinks that the rich are blessed by God and inherit the kingdom.  James 2:5-7</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4</a:t>
            </a:fld>
            <a:endParaRPr lang="en-US"/>
          </a:p>
        </p:txBody>
      </p:sp>
    </p:spTree>
    <p:extLst>
      <p:ext uri="{BB962C8B-B14F-4D97-AF65-F5344CB8AC3E}">
        <p14:creationId xmlns:p14="http://schemas.microsoft.com/office/powerpoint/2010/main" val="1568348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made the poor rich in faith?  Christ.  2 Cor. 8:9</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5</a:t>
            </a:fld>
            <a:endParaRPr lang="en-US"/>
          </a:p>
        </p:txBody>
      </p:sp>
    </p:spTree>
    <p:extLst>
      <p:ext uri="{BB962C8B-B14F-4D97-AF65-F5344CB8AC3E}">
        <p14:creationId xmlns:p14="http://schemas.microsoft.com/office/powerpoint/2010/main" val="1655254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Godliness with contentment is great</a:t>
            </a:r>
            <a:r>
              <a:rPr lang="en-US" baseline="0" dirty="0" smtClean="0"/>
              <a:t> gain instead of the pain of seeking after riches.  1 Tim. 6:6-10</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6</a:t>
            </a:fld>
            <a:endParaRPr lang="en-US"/>
          </a:p>
        </p:txBody>
      </p:sp>
    </p:spTree>
    <p:extLst>
      <p:ext uri="{BB962C8B-B14F-4D97-AF65-F5344CB8AC3E}">
        <p14:creationId xmlns:p14="http://schemas.microsoft.com/office/powerpoint/2010/main" val="141197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weak, you are spiritually strong. 2 Cor. 12:7-10</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8</a:t>
            </a:fld>
            <a:endParaRPr lang="en-US"/>
          </a:p>
        </p:txBody>
      </p:sp>
    </p:spTree>
    <p:extLst>
      <p:ext uri="{BB962C8B-B14F-4D97-AF65-F5344CB8AC3E}">
        <p14:creationId xmlns:p14="http://schemas.microsoft.com/office/powerpoint/2010/main" val="3202136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weak, you are spiritually strong. 1 Cor. 1:26-31</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9</a:t>
            </a:fld>
            <a:endParaRPr lang="en-US"/>
          </a:p>
        </p:txBody>
      </p:sp>
    </p:spTree>
    <p:extLst>
      <p:ext uri="{BB962C8B-B14F-4D97-AF65-F5344CB8AC3E}">
        <p14:creationId xmlns:p14="http://schemas.microsoft.com/office/powerpoint/2010/main" val="731606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weak, you are spiritually strong. 1 Cor. 1:26-31</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10</a:t>
            </a:fld>
            <a:endParaRPr lang="en-US"/>
          </a:p>
        </p:txBody>
      </p:sp>
    </p:spTree>
    <p:extLst>
      <p:ext uri="{BB962C8B-B14F-4D97-AF65-F5344CB8AC3E}">
        <p14:creationId xmlns:p14="http://schemas.microsoft.com/office/powerpoint/2010/main" val="319179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choose suffering over pleasure?  Even though</a:t>
            </a:r>
            <a:r>
              <a:rPr lang="en-US" baseline="0" dirty="0" smtClean="0"/>
              <a:t> you are weak, you are spiritually strong.  Sodom &amp; Gomorrah- You are in the extreme minority concerning righteousness and just like Lot your righteous soul is vexed everyday.  But remember that the Lord knows how to rescue you from temptation if you are godly and the unrighteous under punishment.  You need to be encouraged by that and not allow the world to corrupt your lifestyle with their wickedness (party lifestyle, profanity, drinking, dancing, reveling in their sin, homosexuality, SI, etc.</a:t>
            </a:r>
            <a:endParaRPr lang="en-US" dirty="0"/>
          </a:p>
        </p:txBody>
      </p:sp>
      <p:sp>
        <p:nvSpPr>
          <p:cNvPr id="4" name="Slide Number Placeholder 3"/>
          <p:cNvSpPr>
            <a:spLocks noGrp="1"/>
          </p:cNvSpPr>
          <p:nvPr>
            <p:ph type="sldNum" sz="quarter" idx="10"/>
          </p:nvPr>
        </p:nvSpPr>
        <p:spPr/>
        <p:txBody>
          <a:bodyPr/>
          <a:lstStyle/>
          <a:p>
            <a:fld id="{F3FA6F46-75CA-44CC-9DA8-7188535DA73F}" type="slidenum">
              <a:rPr lang="en-US" smtClean="0"/>
              <a:t>11</a:t>
            </a:fld>
            <a:endParaRPr lang="en-US"/>
          </a:p>
        </p:txBody>
      </p:sp>
    </p:spTree>
    <p:extLst>
      <p:ext uri="{BB962C8B-B14F-4D97-AF65-F5344CB8AC3E}">
        <p14:creationId xmlns:p14="http://schemas.microsoft.com/office/powerpoint/2010/main" val="169413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0AB25-682B-4165-9E6E-9642EB9E1A56}"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773746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0AB25-682B-4165-9E6E-9642EB9E1A56}"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86021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0AB25-682B-4165-9E6E-9642EB9E1A56}"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267232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0AB25-682B-4165-9E6E-9642EB9E1A56}"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18831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0AB25-682B-4165-9E6E-9642EB9E1A56}"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773329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0AB25-682B-4165-9E6E-9642EB9E1A56}"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79311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0AB25-682B-4165-9E6E-9642EB9E1A56}"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392489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0AB25-682B-4165-9E6E-9642EB9E1A56}"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29424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0AB25-682B-4165-9E6E-9642EB9E1A56}"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77097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0AB25-682B-4165-9E6E-9642EB9E1A56}"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194633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0AB25-682B-4165-9E6E-9642EB9E1A56}"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1A61C-21A8-4423-BDE0-E1637E7CA7BB}" type="slidenum">
              <a:rPr lang="en-US" smtClean="0"/>
              <a:t>‹#›</a:t>
            </a:fld>
            <a:endParaRPr lang="en-US"/>
          </a:p>
        </p:txBody>
      </p:sp>
    </p:spTree>
    <p:extLst>
      <p:ext uri="{BB962C8B-B14F-4D97-AF65-F5344CB8AC3E}">
        <p14:creationId xmlns:p14="http://schemas.microsoft.com/office/powerpoint/2010/main" val="40746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0AB25-682B-4165-9E6E-9642EB9E1A56}" type="datetimeFigureOut">
              <a:rPr lang="en-US" smtClean="0"/>
              <a:t>11/23/2019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1A61C-21A8-4423-BDE0-E1637E7CA7BB}" type="slidenum">
              <a:rPr lang="en-US" smtClean="0"/>
              <a:t>‹#›</a:t>
            </a:fld>
            <a:endParaRPr lang="en-US"/>
          </a:p>
        </p:txBody>
      </p:sp>
    </p:spTree>
    <p:extLst>
      <p:ext uri="{BB962C8B-B14F-4D97-AF65-F5344CB8AC3E}">
        <p14:creationId xmlns:p14="http://schemas.microsoft.com/office/powerpoint/2010/main" val="373492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73705"/>
            <a:ext cx="12192000" cy="5784295"/>
          </a:xfrm>
          <a:prstGeom prst="rect">
            <a:avLst/>
          </a:prstGeom>
        </p:spPr>
      </p:pic>
      <p:sp>
        <p:nvSpPr>
          <p:cNvPr id="6" name="TextBox 5"/>
          <p:cNvSpPr txBox="1"/>
          <p:nvPr/>
        </p:nvSpPr>
        <p:spPr>
          <a:xfrm>
            <a:off x="0" y="137160"/>
            <a:ext cx="12192000" cy="938719"/>
          </a:xfrm>
          <a:prstGeom prst="rect">
            <a:avLst/>
          </a:prstGeom>
          <a:noFill/>
        </p:spPr>
        <p:txBody>
          <a:bodyPr wrap="square" rtlCol="0">
            <a:sp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Choose Suffering over Pleasure?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4705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Weak you are Spiritually Strong</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base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things of the world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despised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has chosen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things that are not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may nullify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things that are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man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may boast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before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doing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Christ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became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wisdom from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righteousness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sanctification,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redemption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just as it is written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Let him who boasts, boast in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39527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Weak you are Spiritually Strong</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rescued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righteous Lot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oppressed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by the sensual conduct of unprincipled men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by what he saw and heard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that</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righteous 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while living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among them</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felt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his</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righteous soul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tormented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day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after day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by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their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lawless deeds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knows how to rescue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godly from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temptation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keep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unrighteous under punishment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day of judgment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especially those who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indulge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flesh in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its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corrupt desires and despise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authority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suffering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wrong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as the wages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doing wrong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count it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 pleasure to revel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daytime.</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30132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7281"/>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Choose Suffering in Christ over Pleasure?</a:t>
            </a:r>
            <a:b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100"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Poor you are Spiritually Rich</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2:5-7; 2 Cor. 8:9; Luke 6:20, 24; 1 Tim. 6:6-10)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Weak you are Spiritually Strong</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12:7-10; 1 Cor. 1:26-31; 2 Pet. 2:7-10, 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Persecuted you are Blessed</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3:13-18; 4:12-19)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96841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harm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prove zealous for what is good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even if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should suffer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sake of righteousness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blessed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do not fear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their</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rPr>
              <a:t>intimidation</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do not be </a:t>
            </a:r>
            <a:endPar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rPr>
              <a:t>troubled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sanctify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as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your hearts,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always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being</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ready to make a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defense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everyone who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asks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to give an account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hope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that is in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gentleness and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reverence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23268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good conscience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thing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slandered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those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revile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 good behavior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Christ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 put to shame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it is better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should will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so,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suffer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doing what is right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rather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than for doing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what is wrong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also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died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for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once for all,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just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unjust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might bring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having been put to death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the flesh, 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made alive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spirit…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0609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Beloved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not be surprised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at the fiery ordeal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among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which comes upon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testing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though some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strange thing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were happening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the degree that you share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sufferings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keep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on rejoicing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so that also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revelation of His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glory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may rejoice with exultation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are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reviled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for the name of 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are blessed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Spirit of glory and of God rests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51396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Make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sure that none of 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suffers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a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murderer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thief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evildoer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a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troublesome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meddler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anyone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suffers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as a Christian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is not to be ashamed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is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glorify God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 this name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 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time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judgment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begin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household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begins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with us first,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will be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the outcome for those who do not obey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gospel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if it is with difficulty that the </a:t>
            </a:r>
            <a:r>
              <a:rPr lang="en-US" sz="3600" cap="small" dirty="0">
                <a:solidFill>
                  <a:srgbClr val="92D050"/>
                </a:solidFill>
                <a:latin typeface="Tahoma" panose="020B0604030504040204" pitchFamily="34" charset="0"/>
                <a:ea typeface="Tahoma" panose="020B0604030504040204" pitchFamily="34" charset="0"/>
                <a:cs typeface="Tahoma" panose="020B0604030504040204" pitchFamily="34" charset="0"/>
              </a:rPr>
              <a:t>righteous is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will become of the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godless man and the sinner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those also who suffer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according to the will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shall entrust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their souls 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 faithful Creator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doing what is right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6734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7281"/>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Choose Suffering in Christ over Pleasure?</a:t>
            </a:r>
            <a:b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100"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Poor you are Spiritually Rich</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2:5-7; 2 Cor. 8:9; Luke 6:20, 24; 1 Tim. 6:6-10)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Weak you are Spiritually Strong</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12:7-10; 1 Cor. 1:26-31; 2 Pet. 2:7-10, 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Persecuted you are Blessed</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3:13-18; 4:12-19)</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Earthly Sufferings don’t compare with Heavenly Joys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 8:18; 1 Pet. 5:6-11; Eph. 2:7; Rom. 2:5-6)</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48971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consider that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sufferings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present time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worthy to be compared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glory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to be revealed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to 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5842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Humble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yourselves under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mighty hand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may exalt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the proper time,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casting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all your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anxiety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because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cares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for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sober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spirit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be on the alert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adversary, the devil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prowls around like a roaring lion, seeking someone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devour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resist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firm in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your</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faith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knowing that the same experiences 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suffering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are being accomplished by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brethren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are 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have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suffered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 little while,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God of all grace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who called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eternal glory in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Himself perfect, confirm, strengthen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and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establish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be</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dominion forever and ever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Amen”</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1437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5438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Choose Suffering in Christ over Pleasure?</a:t>
            </a:r>
            <a:b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1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06768"/>
            <a:ext cx="12192000" cy="6051232"/>
          </a:xfrm>
          <a:prstGeom prst="rect">
            <a:avLst/>
          </a:prstGeom>
        </p:spPr>
      </p:pic>
    </p:spTree>
    <p:extLst>
      <p:ext uri="{BB962C8B-B14F-4D97-AF65-F5344CB8AC3E}">
        <p14:creationId xmlns:p14="http://schemas.microsoft.com/office/powerpoint/2010/main" val="3343691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Persecuted You are Blessed</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being dead in sin to being alive in Christ and raised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sit together in the heavenly places in Christ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that in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ages to come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might show the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surpassing</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riches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His grace in kindness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toward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Christ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stubbornness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unrepentant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heart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storing up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wrath</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for yourself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day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wrath</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and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revelation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the righteous judgment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who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will </a:t>
            </a:r>
            <a:endPar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render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to each person according to his deeds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261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7281"/>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choosing Suffering over Pleasure?</a:t>
            </a:r>
            <a:b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300" dirty="0"/>
          </a:p>
        </p:txBody>
      </p:sp>
      <p:sp>
        <p:nvSpPr>
          <p:cNvPr id="3" name="Content Placeholder 2"/>
          <p:cNvSpPr>
            <a:spLocks noGrp="1"/>
          </p:cNvSpPr>
          <p:nvPr>
            <p:ph idx="1"/>
          </p:nvPr>
        </p:nvSpPr>
        <p:spPr>
          <a:xfrm>
            <a:off x="0" y="925830"/>
            <a:ext cx="12192000" cy="593217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seeking the riches of this world or in Christ?</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seeking the strength of this world or of Christ?</a:t>
            </a:r>
          </a:p>
          <a:p>
            <a:pPr marL="0" indent="0" algn="ctr">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suffering for doing what’s right or wrong? </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truly realize that earthly sufferings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compare with heavenly joys?</a:t>
            </a:r>
          </a:p>
          <a:p>
            <a:pPr marL="0" indent="0" algn="ctr">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the gospel by being baptized into Christ for the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remission of your sins or be restored (Acts 2:38; 8:20-22).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032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7281"/>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Choose Suffering in Christ over Pleasure?</a:t>
            </a:r>
            <a:b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100"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Poor you are Spiritually Rich</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2:5-7; 2 Cor. 8:9; Luke 6:20, 24; 1 Tim. 6:6-10)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3646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Poor you are Spiritually Rich</a:t>
            </a:r>
            <a:b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700" dirty="0">
              <a:solidFill>
                <a:srgbClr val="FFFF00"/>
              </a:solidFill>
            </a:endParaRPr>
          </a:p>
        </p:txBody>
      </p:sp>
      <p:sp>
        <p:nvSpPr>
          <p:cNvPr id="3" name="Content Placeholder 2"/>
          <p:cNvSpPr>
            <a:spLocks noGrp="1"/>
          </p:cNvSpPr>
          <p:nvPr>
            <p:ph idx="1"/>
          </p:nvPr>
        </p:nvSpPr>
        <p:spPr>
          <a:xfrm>
            <a:off x="0" y="971550"/>
            <a:ext cx="12192000" cy="5886450"/>
          </a:xfrm>
        </p:spPr>
        <p:txBody>
          <a:bodyPr>
            <a:normAutofit/>
          </a:bodyPr>
          <a:lstStyle/>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“Listen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my beloved brethren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choose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poor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world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to be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rich in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faith</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heirs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of the kingdom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which He promised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those who love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have dishonored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poor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rich who oppress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personally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drag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into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court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not blaspheme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fair name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which you have been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called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0547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Poor you are Spiritually Rich</a:t>
            </a:r>
            <a:b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700" dirty="0">
              <a:solidFill>
                <a:srgbClr val="FFFF00"/>
              </a:solidFill>
            </a:endParaRPr>
          </a:p>
        </p:txBody>
      </p:sp>
      <p:sp>
        <p:nvSpPr>
          <p:cNvPr id="3" name="Content Placeholder 2"/>
          <p:cNvSpPr>
            <a:spLocks noGrp="1"/>
          </p:cNvSpPr>
          <p:nvPr>
            <p:ph idx="1"/>
          </p:nvPr>
        </p:nvSpPr>
        <p:spPr>
          <a:xfrm>
            <a:off x="0" y="971550"/>
            <a:ext cx="12192000" cy="5886450"/>
          </a:xfrm>
        </p:spPr>
        <p:txBody>
          <a:bodyPr>
            <a:normAutofit/>
          </a:bodyPr>
          <a:lstStyle/>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grace of our Lord Jesus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was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yet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your sake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became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poor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you 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His poverty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might become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rich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to His disciples,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Blessed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are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3600" i="1" dirty="0">
                <a:solidFill>
                  <a:srgbClr val="92D050"/>
                </a:solidFill>
                <a:latin typeface="Tahoma" panose="020B0604030504040204" pitchFamily="34" charset="0"/>
                <a:ea typeface="Tahoma" panose="020B0604030504040204" pitchFamily="34" charset="0"/>
                <a:cs typeface="Tahoma" panose="020B0604030504040204" pitchFamily="34" charset="0"/>
              </a:rPr>
              <a:t>who are</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poor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yours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kingdom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woe to you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are rich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are receiving your comfort in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full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057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Poor you are Spiritually Rich</a:t>
            </a:r>
            <a:br>
              <a:rPr lang="en-US" sz="5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7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Godliness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with contentment is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great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gain.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we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brought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nothing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into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world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it is certain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can carry nothing out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having food &amp; clothing</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with these we shall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be content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those who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desire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 be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rich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fall into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temptation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snare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many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foolish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harmful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desires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which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plunge men into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ruin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destruction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love of money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is a root of all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kinds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of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which</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some have strayed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from the faith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their greediness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pierced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themselves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through with</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many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sorrows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387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7281"/>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Choose Suffering in Christ over Pleasure?</a:t>
            </a:r>
            <a:b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100" dirty="0"/>
          </a:p>
        </p:txBody>
      </p:sp>
      <p:sp>
        <p:nvSpPr>
          <p:cNvPr id="3" name="Content Placeholder 2"/>
          <p:cNvSpPr>
            <a:spLocks noGrp="1"/>
          </p:cNvSpPr>
          <p:nvPr>
            <p:ph idx="1"/>
          </p:nvPr>
        </p:nvSpPr>
        <p:spPr>
          <a:xfrm>
            <a:off x="0" y="925830"/>
            <a:ext cx="12192000" cy="593217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Poor you are Spiritually Rich</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2:5-7; 2 Cor. 8:9; Luke 6:20, 24; 1 Tim. 6:6-10)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though Weak you are Spiritually Strong</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12:7-10; 1 Cor. 1:26-31; 2 Pet. 2:7-10, 13)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7632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Weak you are Spiritually Strong</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the surpassing greatness of the revelations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for this reason,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to keep me from exalting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there was given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 thorn in the flesh</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 messenger of Satan to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torment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keep me from exalting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Concerning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I implored the Lord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three times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that it might leave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me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He has said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to me,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My grace is sufficient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for you,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for power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is perfected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in weakness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Most gladly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therefore</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I will rather boast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about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my weaknesses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so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that the power of Christ may dwell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in me.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I am well content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with weaknesses, with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insults</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 with distresses, with persecutions, with difficulties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for Christ’s sake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when I am weak</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then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I am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strong</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500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rmAutofit fontScale="90000"/>
          </a:bodyPr>
          <a:lstStyle/>
          <a:p>
            <a:pPr algn="ctr"/>
            <a:r>
              <a:rPr lang="en-US" sz="5200" dirty="0" smtClean="0">
                <a:solidFill>
                  <a:srgbClr val="FFFF00"/>
                </a:solidFill>
                <a:latin typeface="Tahoma" panose="020B0604030504040204" pitchFamily="34" charset="0"/>
                <a:ea typeface="Tahoma" panose="020B0604030504040204" pitchFamily="34" charset="0"/>
                <a:cs typeface="Tahoma" panose="020B0604030504040204" pitchFamily="34" charset="0"/>
              </a:rPr>
              <a:t>Even though Weak you are Spiritually Strong</a:t>
            </a:r>
            <a:endParaRPr lang="en-US" sz="5200" dirty="0">
              <a:solidFill>
                <a:srgbClr val="FFFF00"/>
              </a:solidFill>
            </a:endParaRPr>
          </a:p>
        </p:txBody>
      </p:sp>
      <p:sp>
        <p:nvSpPr>
          <p:cNvPr id="3" name="Content Placeholder 2"/>
          <p:cNvSpPr>
            <a:spLocks noGrp="1"/>
          </p:cNvSpPr>
          <p:nvPr>
            <p:ph idx="1"/>
          </p:nvPr>
        </p:nvSpPr>
        <p:spPr>
          <a:xfrm>
            <a:off x="0" y="819397"/>
            <a:ext cx="12192000" cy="6038603"/>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foolishness of 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wiser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weakness of 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stronger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consider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calling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 were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not many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according to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flesh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many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mighty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not many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 has chosen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foolish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things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world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shame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has chosen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weak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things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world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shame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things which are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strong…</a:t>
            </a:r>
            <a:endPar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42896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2544</Words>
  <Application>Microsoft Office PowerPoint</Application>
  <PresentationFormat>Widescreen</PresentationFormat>
  <Paragraphs>191</Paragraphs>
  <Slides>21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Tahoma</vt:lpstr>
      <vt:lpstr>Office Theme</vt:lpstr>
      <vt:lpstr>PowerPoint Presentation</vt:lpstr>
      <vt:lpstr> Why Choose Suffering in Christ over Pleasure? </vt:lpstr>
      <vt:lpstr> Why Choose Suffering in Christ over Pleasure? </vt:lpstr>
      <vt:lpstr> Even though Poor you are Spiritually Rich </vt:lpstr>
      <vt:lpstr> Even though Poor you are Spiritually Rich </vt:lpstr>
      <vt:lpstr> Even though Poor you are Spiritually Rich </vt:lpstr>
      <vt:lpstr> Why Choose Suffering in Christ over Pleasure? </vt:lpstr>
      <vt:lpstr>Even though Weak you are Spiritually Strong</vt:lpstr>
      <vt:lpstr>Even though Weak you are Spiritually Strong</vt:lpstr>
      <vt:lpstr>Even though Weak you are Spiritually Strong</vt:lpstr>
      <vt:lpstr>Even though Weak you are Spiritually Strong</vt:lpstr>
      <vt:lpstr> Why Choose Suffering in Christ over Pleasure? </vt:lpstr>
      <vt:lpstr>Even though Persecuted You are Blessed</vt:lpstr>
      <vt:lpstr>Even though Persecuted You are Blessed</vt:lpstr>
      <vt:lpstr>Even though Persecuted You are Blessed</vt:lpstr>
      <vt:lpstr>Even though Persecuted You are Blessed</vt:lpstr>
      <vt:lpstr> Why Choose Suffering in Christ over Pleasure? </vt:lpstr>
      <vt:lpstr>Even though Persecuted You are Blessed</vt:lpstr>
      <vt:lpstr>Even though Persecuted You are Blessed</vt:lpstr>
      <vt:lpstr>Even though Persecuted You are Blessed</vt:lpstr>
      <vt:lpstr> Are you choosing Suffering over Pleasure?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41</cp:revision>
  <dcterms:created xsi:type="dcterms:W3CDTF">2019-11-23T20:47:01Z</dcterms:created>
  <dcterms:modified xsi:type="dcterms:W3CDTF">2019-11-24T06:53:05Z</dcterms:modified>
</cp:coreProperties>
</file>