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7" d="100"/>
          <a:sy n="87" d="100"/>
        </p:scale>
        <p:origin x="6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D36CF-BD01-42CA-820F-05E91A2EFA74}" type="datetimeFigureOut">
              <a:rPr lang="en-US" smtClean="0"/>
              <a:t>11/10/2019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C26383-6297-4773-BD43-FF98581A687E}" type="slidenum">
              <a:rPr lang="en-US" smtClean="0"/>
              <a:t>‹#›</a:t>
            </a:fld>
            <a:endParaRPr lang="en-US"/>
          </a:p>
        </p:txBody>
      </p:sp>
    </p:spTree>
    <p:extLst>
      <p:ext uri="{BB962C8B-B14F-4D97-AF65-F5344CB8AC3E}">
        <p14:creationId xmlns:p14="http://schemas.microsoft.com/office/powerpoint/2010/main" val="3934313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strike="noStrike" kern="1200" dirty="0" smtClean="0">
                <a:solidFill>
                  <a:schemeClr val="tx1"/>
                </a:solidFill>
                <a:effectLst/>
                <a:latin typeface="+mn-lt"/>
                <a:ea typeface="+mn-ea"/>
                <a:cs typeface="+mn-cs"/>
              </a:rPr>
              <a:t>A song which encourages us to lay up treasures no on earth but in heaven is "This World Is Not My Home" (#230 in </a:t>
            </a:r>
            <a:r>
              <a:rPr lang="en-US" sz="1200" i="1" u="none" strike="noStrike" kern="1200" dirty="0" smtClean="0">
                <a:solidFill>
                  <a:schemeClr val="tx1"/>
                </a:solidFill>
                <a:effectLst/>
                <a:latin typeface="+mn-lt"/>
                <a:ea typeface="+mn-ea"/>
                <a:cs typeface="+mn-cs"/>
              </a:rPr>
              <a:t>Hymns for Worship Revised</a:t>
            </a:r>
            <a:r>
              <a:rPr lang="en-US" sz="1200" u="none" strike="noStrike" kern="1200" dirty="0" smtClean="0">
                <a:solidFill>
                  <a:schemeClr val="tx1"/>
                </a:solidFill>
                <a:effectLst/>
                <a:latin typeface="+mn-lt"/>
                <a:ea typeface="+mn-ea"/>
                <a:cs typeface="+mn-cs"/>
              </a:rPr>
              <a:t>, and #361 in </a:t>
            </a:r>
            <a:r>
              <a:rPr lang="en-US" sz="1200" i="1" u="none" strike="noStrike" kern="1200" dirty="0" smtClean="0">
                <a:solidFill>
                  <a:schemeClr val="tx1"/>
                </a:solidFill>
                <a:effectLst/>
                <a:latin typeface="+mn-lt"/>
                <a:ea typeface="+mn-ea"/>
                <a:cs typeface="+mn-cs"/>
              </a:rPr>
              <a:t>Sacred Selections for the Church</a:t>
            </a:r>
            <a:r>
              <a:rPr lang="en-US" sz="1200" u="none" strike="noStrike" kern="1200" dirty="0" smtClean="0">
                <a:solidFill>
                  <a:schemeClr val="tx1"/>
                </a:solidFill>
                <a:effectLst/>
                <a:latin typeface="+mn-lt"/>
                <a:ea typeface="+mn-ea"/>
                <a:cs typeface="+mn-cs"/>
              </a:rPr>
              <a:t>). The text and the tune (I’m Just a Passing Through) are both of unknown origin. Sometimes they are attributed to Albert Edward </a:t>
            </a:r>
            <a:r>
              <a:rPr lang="en-US" sz="1200" u="none" strike="noStrike" kern="1200" dirty="0" err="1" smtClean="0">
                <a:solidFill>
                  <a:schemeClr val="tx1"/>
                </a:solidFill>
                <a:effectLst/>
                <a:latin typeface="+mn-lt"/>
                <a:ea typeface="+mn-ea"/>
                <a:cs typeface="+mn-cs"/>
              </a:rPr>
              <a:t>Brumley</a:t>
            </a:r>
            <a:r>
              <a:rPr lang="en-US" sz="1200" u="none" strike="noStrike" kern="1200" dirty="0" smtClean="0">
                <a:solidFill>
                  <a:schemeClr val="tx1"/>
                </a:solidFill>
                <a:effectLst/>
                <a:latin typeface="+mn-lt"/>
                <a:ea typeface="+mn-ea"/>
                <a:cs typeface="+mn-cs"/>
              </a:rPr>
              <a:t> (1905-1977). </a:t>
            </a:r>
            <a:r>
              <a:rPr lang="en-US" sz="1200" u="none" strike="noStrike" kern="1200" dirty="0" err="1" smtClean="0">
                <a:solidFill>
                  <a:schemeClr val="tx1"/>
                </a:solidFill>
                <a:effectLst/>
                <a:latin typeface="+mn-lt"/>
                <a:ea typeface="+mn-ea"/>
                <a:cs typeface="+mn-cs"/>
              </a:rPr>
              <a:t>Brumley</a:t>
            </a:r>
            <a:r>
              <a:rPr lang="en-US" sz="1200" u="none" strike="noStrike" kern="1200" dirty="0" smtClean="0">
                <a:solidFill>
                  <a:schemeClr val="tx1"/>
                </a:solidFill>
                <a:effectLst/>
                <a:latin typeface="+mn-lt"/>
                <a:ea typeface="+mn-ea"/>
                <a:cs typeface="+mn-cs"/>
              </a:rPr>
              <a:t> made what is undoubtedly the most popular arrangement of the song for his 1937 book </a:t>
            </a:r>
            <a:r>
              <a:rPr lang="en-US" sz="1200" i="1" u="none" strike="noStrike" kern="1200" dirty="0" smtClean="0">
                <a:solidFill>
                  <a:schemeClr val="tx1"/>
                </a:solidFill>
                <a:effectLst/>
                <a:latin typeface="+mn-lt"/>
                <a:ea typeface="+mn-ea"/>
                <a:cs typeface="+mn-cs"/>
              </a:rPr>
              <a:t>Radio Favorites</a:t>
            </a:r>
            <a:r>
              <a:rPr lang="en-US" sz="1200" u="none" strike="noStrike" kern="1200" dirty="0" smtClean="0">
                <a:solidFill>
                  <a:schemeClr val="tx1"/>
                </a:solidFill>
                <a:effectLst/>
                <a:latin typeface="+mn-lt"/>
                <a:ea typeface="+mn-ea"/>
                <a:cs typeface="+mn-cs"/>
              </a:rPr>
              <a:t>, and it is the one used in the vast majority of our books. However, research has shown that the first appearance of the song seems to have been in the 1919 </a:t>
            </a:r>
            <a:r>
              <a:rPr lang="en-US" sz="1200" i="1" u="none" strike="noStrike" kern="1200" dirty="0" smtClean="0">
                <a:solidFill>
                  <a:schemeClr val="tx1"/>
                </a:solidFill>
                <a:effectLst/>
                <a:latin typeface="+mn-lt"/>
                <a:ea typeface="+mn-ea"/>
                <a:cs typeface="+mn-cs"/>
              </a:rPr>
              <a:t>Joyful Meeting in Glory No. 1</a:t>
            </a:r>
            <a:r>
              <a:rPr lang="en-US" sz="1200" u="none" strike="noStrike"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7C26383-6297-4773-BD43-FF98581A687E}" type="slidenum">
              <a:rPr lang="en-US" smtClean="0"/>
              <a:t>1</a:t>
            </a:fld>
            <a:endParaRPr lang="en-US"/>
          </a:p>
        </p:txBody>
      </p:sp>
    </p:spTree>
    <p:extLst>
      <p:ext uri="{BB962C8B-B14F-4D97-AF65-F5344CB8AC3E}">
        <p14:creationId xmlns:p14="http://schemas.microsoft.com/office/powerpoint/2010/main" val="206533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26383-6297-4773-BD43-FF98581A687E}" type="slidenum">
              <a:rPr lang="en-US" smtClean="0"/>
              <a:t>2</a:t>
            </a:fld>
            <a:endParaRPr lang="en-US"/>
          </a:p>
        </p:txBody>
      </p:sp>
    </p:spTree>
    <p:extLst>
      <p:ext uri="{BB962C8B-B14F-4D97-AF65-F5344CB8AC3E}">
        <p14:creationId xmlns:p14="http://schemas.microsoft.com/office/powerpoint/2010/main" val="3463000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1EC23A-AD98-4FB8-8551-950BDDD2B3A8}"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C2597-D5F1-48E9-9EB9-2A8207316849}" type="slidenum">
              <a:rPr lang="en-US" smtClean="0"/>
              <a:t>‹#›</a:t>
            </a:fld>
            <a:endParaRPr lang="en-US"/>
          </a:p>
        </p:txBody>
      </p:sp>
    </p:spTree>
    <p:extLst>
      <p:ext uri="{BB962C8B-B14F-4D97-AF65-F5344CB8AC3E}">
        <p14:creationId xmlns:p14="http://schemas.microsoft.com/office/powerpoint/2010/main" val="260308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EC23A-AD98-4FB8-8551-950BDDD2B3A8}"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C2597-D5F1-48E9-9EB9-2A8207316849}" type="slidenum">
              <a:rPr lang="en-US" smtClean="0"/>
              <a:t>‹#›</a:t>
            </a:fld>
            <a:endParaRPr lang="en-US"/>
          </a:p>
        </p:txBody>
      </p:sp>
    </p:spTree>
    <p:extLst>
      <p:ext uri="{BB962C8B-B14F-4D97-AF65-F5344CB8AC3E}">
        <p14:creationId xmlns:p14="http://schemas.microsoft.com/office/powerpoint/2010/main" val="410997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EC23A-AD98-4FB8-8551-950BDDD2B3A8}"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C2597-D5F1-48E9-9EB9-2A8207316849}" type="slidenum">
              <a:rPr lang="en-US" smtClean="0"/>
              <a:t>‹#›</a:t>
            </a:fld>
            <a:endParaRPr lang="en-US"/>
          </a:p>
        </p:txBody>
      </p:sp>
    </p:spTree>
    <p:extLst>
      <p:ext uri="{BB962C8B-B14F-4D97-AF65-F5344CB8AC3E}">
        <p14:creationId xmlns:p14="http://schemas.microsoft.com/office/powerpoint/2010/main" val="84074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EC23A-AD98-4FB8-8551-950BDDD2B3A8}"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C2597-D5F1-48E9-9EB9-2A8207316849}" type="slidenum">
              <a:rPr lang="en-US" smtClean="0"/>
              <a:t>‹#›</a:t>
            </a:fld>
            <a:endParaRPr lang="en-US"/>
          </a:p>
        </p:txBody>
      </p:sp>
    </p:spTree>
    <p:extLst>
      <p:ext uri="{BB962C8B-B14F-4D97-AF65-F5344CB8AC3E}">
        <p14:creationId xmlns:p14="http://schemas.microsoft.com/office/powerpoint/2010/main" val="102236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1EC23A-AD98-4FB8-8551-950BDDD2B3A8}"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C2597-D5F1-48E9-9EB9-2A8207316849}" type="slidenum">
              <a:rPr lang="en-US" smtClean="0"/>
              <a:t>‹#›</a:t>
            </a:fld>
            <a:endParaRPr lang="en-US"/>
          </a:p>
        </p:txBody>
      </p:sp>
    </p:spTree>
    <p:extLst>
      <p:ext uri="{BB962C8B-B14F-4D97-AF65-F5344CB8AC3E}">
        <p14:creationId xmlns:p14="http://schemas.microsoft.com/office/powerpoint/2010/main" val="345570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1EC23A-AD98-4FB8-8551-950BDDD2B3A8}"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C2597-D5F1-48E9-9EB9-2A8207316849}" type="slidenum">
              <a:rPr lang="en-US" smtClean="0"/>
              <a:t>‹#›</a:t>
            </a:fld>
            <a:endParaRPr lang="en-US"/>
          </a:p>
        </p:txBody>
      </p:sp>
    </p:spTree>
    <p:extLst>
      <p:ext uri="{BB962C8B-B14F-4D97-AF65-F5344CB8AC3E}">
        <p14:creationId xmlns:p14="http://schemas.microsoft.com/office/powerpoint/2010/main" val="704053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1EC23A-AD98-4FB8-8551-950BDDD2B3A8}" type="datetimeFigureOut">
              <a:rPr lang="en-US" smtClean="0"/>
              <a:t>11/10/2019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0C2597-D5F1-48E9-9EB9-2A8207316849}" type="slidenum">
              <a:rPr lang="en-US" smtClean="0"/>
              <a:t>‹#›</a:t>
            </a:fld>
            <a:endParaRPr lang="en-US"/>
          </a:p>
        </p:txBody>
      </p:sp>
    </p:spTree>
    <p:extLst>
      <p:ext uri="{BB962C8B-B14F-4D97-AF65-F5344CB8AC3E}">
        <p14:creationId xmlns:p14="http://schemas.microsoft.com/office/powerpoint/2010/main" val="399844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1EC23A-AD98-4FB8-8551-950BDDD2B3A8}" type="datetimeFigureOut">
              <a:rPr lang="en-US" smtClean="0"/>
              <a:t>11/10/2019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0C2597-D5F1-48E9-9EB9-2A8207316849}" type="slidenum">
              <a:rPr lang="en-US" smtClean="0"/>
              <a:t>‹#›</a:t>
            </a:fld>
            <a:endParaRPr lang="en-US"/>
          </a:p>
        </p:txBody>
      </p:sp>
    </p:spTree>
    <p:extLst>
      <p:ext uri="{BB962C8B-B14F-4D97-AF65-F5344CB8AC3E}">
        <p14:creationId xmlns:p14="http://schemas.microsoft.com/office/powerpoint/2010/main" val="81647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EC23A-AD98-4FB8-8551-950BDDD2B3A8}" type="datetimeFigureOut">
              <a:rPr lang="en-US" smtClean="0"/>
              <a:t>11/10/2019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C2597-D5F1-48E9-9EB9-2A8207316849}" type="slidenum">
              <a:rPr lang="en-US" smtClean="0"/>
              <a:t>‹#›</a:t>
            </a:fld>
            <a:endParaRPr lang="en-US"/>
          </a:p>
        </p:txBody>
      </p:sp>
    </p:spTree>
    <p:extLst>
      <p:ext uri="{BB962C8B-B14F-4D97-AF65-F5344CB8AC3E}">
        <p14:creationId xmlns:p14="http://schemas.microsoft.com/office/powerpoint/2010/main" val="47709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EC23A-AD98-4FB8-8551-950BDDD2B3A8}"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C2597-D5F1-48E9-9EB9-2A8207316849}" type="slidenum">
              <a:rPr lang="en-US" smtClean="0"/>
              <a:t>‹#›</a:t>
            </a:fld>
            <a:endParaRPr lang="en-US"/>
          </a:p>
        </p:txBody>
      </p:sp>
    </p:spTree>
    <p:extLst>
      <p:ext uri="{BB962C8B-B14F-4D97-AF65-F5344CB8AC3E}">
        <p14:creationId xmlns:p14="http://schemas.microsoft.com/office/powerpoint/2010/main" val="1423060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EC23A-AD98-4FB8-8551-950BDDD2B3A8}"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C2597-D5F1-48E9-9EB9-2A8207316849}" type="slidenum">
              <a:rPr lang="en-US" smtClean="0"/>
              <a:t>‹#›</a:t>
            </a:fld>
            <a:endParaRPr lang="en-US"/>
          </a:p>
        </p:txBody>
      </p:sp>
    </p:spTree>
    <p:extLst>
      <p:ext uri="{BB962C8B-B14F-4D97-AF65-F5344CB8AC3E}">
        <p14:creationId xmlns:p14="http://schemas.microsoft.com/office/powerpoint/2010/main" val="398999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EC23A-AD98-4FB8-8551-950BDDD2B3A8}" type="datetimeFigureOut">
              <a:rPr lang="en-US" smtClean="0"/>
              <a:t>11/10/2019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C2597-D5F1-48E9-9EB9-2A8207316849}" type="slidenum">
              <a:rPr lang="en-US" smtClean="0"/>
              <a:t>‹#›</a:t>
            </a:fld>
            <a:endParaRPr lang="en-US"/>
          </a:p>
        </p:txBody>
      </p:sp>
    </p:spTree>
    <p:extLst>
      <p:ext uri="{BB962C8B-B14F-4D97-AF65-F5344CB8AC3E}">
        <p14:creationId xmlns:p14="http://schemas.microsoft.com/office/powerpoint/2010/main" val="1747857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Tree>
    <p:extLst>
      <p:ext uri="{BB962C8B-B14F-4D97-AF65-F5344CB8AC3E}">
        <p14:creationId xmlns:p14="http://schemas.microsoft.com/office/powerpoint/2010/main" val="1613006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pPr algn="ct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World is not My Home by Albert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Brumley</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2990"/>
            <a:ext cx="12192000" cy="579501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world in not my home, I’m just a passing through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Pet. 3:10; Jas. 4:4)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treasures are laid up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somewhere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beyond the blue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6:19-21; 13:44; Eph. 2:7; Col. 3:1ff)</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angels beckon me from heaven’s open door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1:14;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15:10)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can’t feel at home in this world any more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11:24-26)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3158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pPr algn="ct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World is not My Home by Albert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Brumley</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2990"/>
            <a:ext cx="12192000" cy="579501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"They’re all expecting me, and that’s one thing I know</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12:1; 1 Thess. 2:19-20)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Savior pardoned me, and now I onward go</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 1:7; Acts 2:38, 41)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know He’ll take me through though I am weak and poor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2:5; 2 Cor. 6:10; 13:4)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can’t feel at home in this world any more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John 5:19; Phil. 3:13-14)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94496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pPr algn="ct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World is not My Home by Albert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Brumley</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2990"/>
            <a:ext cx="12192000" cy="579501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"Just up in glory land we’ll live eternally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11:25-26; Heb. 11:13-16)</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saints on every hand are shouting victory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15:50-57; Rev. 7:10)</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Their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songs of sweetest praise drift back from heaven’s shore</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5:9-14)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can’t feel at home in this world any more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12:19-20; Rom. 12:1-2)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8335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pPr algn="ct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World is not My Home by Albert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Brumley</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2990"/>
            <a:ext cx="12192000" cy="579501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 Lord, you know I have no friend like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15:13-16)</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heaven’s not my home then, Lord, what will I do</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John 5:13; Matt. 7:13-14, 21-23; 2 Cor. 7:10)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angels beckon me from heaven’s open door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15:10; 16:22)</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can’t feel at home in this world any more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John 2:15-17; cf. Luke 12:19-20; cf. Matt. 19:21ff)</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66658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TotalTime>
  <Words>504</Words>
  <Application>Microsoft Office PowerPoint</Application>
  <PresentationFormat>Widescreen</PresentationFormat>
  <Paragraphs>39</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Office Theme</vt:lpstr>
      <vt:lpstr>PowerPoint Presentation</vt:lpstr>
      <vt:lpstr>This World is not My Home by Albert Brumley</vt:lpstr>
      <vt:lpstr>This World is not My Home by Albert Brumley</vt:lpstr>
      <vt:lpstr>This World is not My Home by Albert Brumley</vt:lpstr>
      <vt:lpstr>This World is not My Home by Albert Brumley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17</cp:revision>
  <dcterms:created xsi:type="dcterms:W3CDTF">2019-11-08T18:42:34Z</dcterms:created>
  <dcterms:modified xsi:type="dcterms:W3CDTF">2019-11-10T19:59:17Z</dcterms:modified>
</cp:coreProperties>
</file>