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80AB8-B00B-4F32-97F4-7DACA547627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9366A-DE8F-4E63-8534-7B7314F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8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Born in Summerland, Mississippi. At 14, taught music classes &amp; led evangelistic singings. The inspiration for the song came  when Mr. Coats was sitting beside a dying neighbor, an old African-American man, Joe Keyes. Mr. Coats asked Mr. Keyes if he knew where he would spend eternity. The old gentleman said, “Where could I go but to the Lord?”  Fast forward to years later, and Mr. Coats, while teaching at a singing school, Mr. Coats wrote the song. The question reminds us that whether we are riddled with problems, facing a beautiful day, or making our final journey home, there is no where else to turn except to the Lord. J. B. Coats wrote numerous songs including </a:t>
            </a:r>
            <a:r>
              <a:rPr lang="en-US" sz="120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Wonderful Place, I’m Winging My Way Back Home, Where there is Love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Tomorrow May Mean Goodbye.</a:t>
            </a:r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9366A-DE8F-4E63-8534-7B7314F058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Hardly- with difficulty.</a:t>
            </a:r>
            <a:r>
              <a:rPr lang="en-US" baseline="0" dirty="0" smtClean="0"/>
              <a:t>  </a:t>
            </a:r>
            <a:r>
              <a:rPr lang="en-US" dirty="0" smtClean="0"/>
              <a:t>Comfort-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Obsolete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aid; support or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encourage.</a:t>
            </a:r>
            <a:r>
              <a:rPr lang="en-US" dirty="0" err="1" smtClean="0"/>
              <a:t>Afford</a:t>
            </a:r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able to do, manage, or bear without serious consequence or adverse effect:   Living in this world we can’t be supported or encouraged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Friends who are sinful without serious consequence or adverse affect.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9366A-DE8F-4E63-8534-7B7314F058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5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5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7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9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CFCA-82A9-4D3B-8B4F-401686B3845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88B1-EFDC-4196-9125-087C48F8D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3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9512" y="0"/>
            <a:ext cx="6952488" cy="6858000"/>
          </a:xfrm>
        </p:spPr>
        <p:txBody>
          <a:bodyPr/>
          <a:lstStyle/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Go?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Buchanan Coats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1940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1901-1961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9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3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Go? J. B. Coats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 below in this old sinful world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2:15-17; 5:19)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Hardly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comfort can afford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4:4)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Striving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alone to face temptation's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12:4ff)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I go but to the Lord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22:40, 46; 1 Cor.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10:13)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3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Go? J. B. Coats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Neighbors are kind, I love them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10:25ff;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Gal. 5:14)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along in sweet accord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my soul needs manna from above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6:26-51)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I go but to the Lord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6:66-68)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3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Go? J. B. Coats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here is grand with friends I love so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17:17)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Comfort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get from God's own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15:4; 2 Thess. 2:17)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I face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chilling hand of death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23:4)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I go but to the Lord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2:14-18; 13:5)</a:t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13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Go? J. B. Coats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130"/>
            <a:ext cx="12192000" cy="581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could I go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where could I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refuge for my soul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46:1; 62:7-8; 142:5)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friend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in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15:13-16)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I go but to the Lord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Thess. 4:13-18)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480</Words>
  <Application>Microsoft Office PowerPoint</Application>
  <PresentationFormat>Widescreen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Where Could I Go? J. B. Coats</vt:lpstr>
      <vt:lpstr>Where Could I Go? J. B. Coats</vt:lpstr>
      <vt:lpstr>Where Could I Go? J. B. Coats</vt:lpstr>
      <vt:lpstr>Where Could I Go? J. B. Coats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dcterms:created xsi:type="dcterms:W3CDTF">2019-11-14T21:14:10Z</dcterms:created>
  <dcterms:modified xsi:type="dcterms:W3CDTF">2019-11-24T21:42:08Z</dcterms:modified>
</cp:coreProperties>
</file>