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7" r:id="rId2"/>
    <p:sldId id="258" r:id="rId3"/>
    <p:sldId id="259" r:id="rId4"/>
    <p:sldId id="260" r:id="rId5"/>
    <p:sldId id="261"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94660"/>
  </p:normalViewPr>
  <p:slideViewPr>
    <p:cSldViewPr snapToGrid="0">
      <p:cViewPr varScale="1">
        <p:scale>
          <a:sx n="87" d="100"/>
          <a:sy n="87" d="100"/>
        </p:scale>
        <p:origin x="69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48CBBD-2925-4BFB-83C4-4D0919A5C191}" type="datetimeFigureOut">
              <a:rPr lang="en-US" smtClean="0"/>
              <a:t>11/3/2019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48A1C9-8218-466C-B9BA-C9DCBC5B1289}" type="slidenum">
              <a:rPr lang="en-US" smtClean="0"/>
              <a:t>‹#›</a:t>
            </a:fld>
            <a:endParaRPr lang="en-US"/>
          </a:p>
        </p:txBody>
      </p:sp>
    </p:spTree>
    <p:extLst>
      <p:ext uri="{BB962C8B-B14F-4D97-AF65-F5344CB8AC3E}">
        <p14:creationId xmlns:p14="http://schemas.microsoft.com/office/powerpoint/2010/main" val="69925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smtClean="0">
                <a:solidFill>
                  <a:schemeClr val="tx1"/>
                </a:solidFill>
                <a:effectLst/>
                <a:latin typeface="+mn-lt"/>
                <a:ea typeface="+mn-ea"/>
                <a:cs typeface="+mn-cs"/>
              </a:rPr>
              <a:t>Music instruction</a:t>
            </a:r>
            <a:r>
              <a:rPr lang="en-US" sz="1200" u="none" strike="noStrike" kern="1200" baseline="0" dirty="0" smtClean="0">
                <a:solidFill>
                  <a:schemeClr val="tx1"/>
                </a:solidFill>
                <a:effectLst/>
                <a:latin typeface="+mn-lt"/>
                <a:ea typeface="+mn-ea"/>
                <a:cs typeface="+mn-cs"/>
              </a:rPr>
              <a:t> from father &amp; aunt, </a:t>
            </a:r>
            <a:r>
              <a:rPr lang="en-US" sz="1200" u="none" strike="noStrike" kern="1200" dirty="0" smtClean="0">
                <a:solidFill>
                  <a:schemeClr val="tx1"/>
                </a:solidFill>
                <a:effectLst/>
                <a:latin typeface="+mn-lt"/>
                <a:ea typeface="+mn-ea"/>
                <a:cs typeface="+mn-cs"/>
              </a:rPr>
              <a:t>studied NYC, Berlin, Germany, and Florence, Italy.  In 1857, head of music </a:t>
            </a:r>
            <a:r>
              <a:rPr lang="en-US" sz="1200" u="none" strike="noStrike" kern="1200" dirty="0" err="1" smtClean="0">
                <a:solidFill>
                  <a:schemeClr val="tx1"/>
                </a:solidFill>
                <a:effectLst/>
                <a:latin typeface="+mn-lt"/>
                <a:ea typeface="+mn-ea"/>
                <a:cs typeface="+mn-cs"/>
              </a:rPr>
              <a:t>dept</a:t>
            </a:r>
            <a:r>
              <a:rPr lang="en-US" sz="1200" u="none" strike="noStrike" kern="1200" dirty="0" smtClean="0">
                <a:solidFill>
                  <a:schemeClr val="tx1"/>
                </a:solidFill>
                <a:effectLst/>
                <a:latin typeface="+mn-lt"/>
                <a:ea typeface="+mn-ea"/>
                <a:cs typeface="+mn-cs"/>
              </a:rPr>
              <a:t> at Rushford Academy in New York, and served as music director at the Rushford Baptist Church.  After the Civil War, he moved to Chicago, IL, edited a monthly wrote various books, and conducted music festivals with great success. One day, while Palmer was working on the dry subject of music theory, the idea for this hymn came to him in a flash, so he laid aside the theoretical work and hurriedly penned both the words and the melody as fast as he could write.  Later he submitted them to a friend for criticism, and some changes were made in the third stanza. </a:t>
            </a:r>
            <a:endParaRPr lang="en-US" dirty="0"/>
          </a:p>
        </p:txBody>
      </p:sp>
      <p:sp>
        <p:nvSpPr>
          <p:cNvPr id="4" name="Slide Number Placeholder 3"/>
          <p:cNvSpPr>
            <a:spLocks noGrp="1"/>
          </p:cNvSpPr>
          <p:nvPr>
            <p:ph type="sldNum" sz="quarter" idx="10"/>
          </p:nvPr>
        </p:nvSpPr>
        <p:spPr/>
        <p:txBody>
          <a:bodyPr/>
          <a:lstStyle/>
          <a:p>
            <a:fld id="{7EFDFEAD-75E9-4B18-9797-78378B3A972E}" type="slidenum">
              <a:rPr lang="en-US" smtClean="0"/>
              <a:t>1</a:t>
            </a:fld>
            <a:endParaRPr lang="en-US"/>
          </a:p>
        </p:txBody>
      </p:sp>
    </p:spTree>
    <p:extLst>
      <p:ext uri="{BB962C8B-B14F-4D97-AF65-F5344CB8AC3E}">
        <p14:creationId xmlns:p14="http://schemas.microsoft.com/office/powerpoint/2010/main" val="31308212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smtClean="0">
                <a:solidFill>
                  <a:schemeClr val="tx1"/>
                </a:solidFill>
                <a:effectLst/>
                <a:latin typeface="+mn-lt"/>
                <a:ea typeface="+mn-ea"/>
                <a:cs typeface="+mn-cs"/>
              </a:rPr>
              <a:t>Some object to the phrase “Ask the Savior to help you,” apparently because they believe that it is wrong to pray to Jesus, and I have actually heard people sing instead, “Ask the Father to help you.”  However, whatever one’s position on praying to Jesus is, I would think that we can simply understand the idea of asking the Savior to help us as calling upon Him in the song to be our Mediator when we pray to the Father.  </a:t>
            </a:r>
            <a:endParaRPr lang="en-US" dirty="0"/>
          </a:p>
        </p:txBody>
      </p:sp>
      <p:sp>
        <p:nvSpPr>
          <p:cNvPr id="4" name="Slide Number Placeholder 3"/>
          <p:cNvSpPr>
            <a:spLocks noGrp="1"/>
          </p:cNvSpPr>
          <p:nvPr>
            <p:ph type="sldNum" sz="quarter" idx="10"/>
          </p:nvPr>
        </p:nvSpPr>
        <p:spPr/>
        <p:txBody>
          <a:bodyPr/>
          <a:lstStyle/>
          <a:p>
            <a:fld id="{9548A1C9-8218-466C-B9BA-C9DCBC5B1289}" type="slidenum">
              <a:rPr lang="en-US" smtClean="0"/>
              <a:t>4</a:t>
            </a:fld>
            <a:endParaRPr lang="en-US"/>
          </a:p>
        </p:txBody>
      </p:sp>
    </p:spTree>
    <p:extLst>
      <p:ext uri="{BB962C8B-B14F-4D97-AF65-F5344CB8AC3E}">
        <p14:creationId xmlns:p14="http://schemas.microsoft.com/office/powerpoint/2010/main" val="4262352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u="none" strike="noStrike" kern="1200" dirty="0" smtClean="0">
                <a:solidFill>
                  <a:schemeClr val="tx1"/>
                </a:solidFill>
                <a:effectLst/>
                <a:latin typeface="+mn-lt"/>
                <a:ea typeface="+mn-ea"/>
                <a:cs typeface="+mn-cs"/>
              </a:rPr>
              <a:t>Some object to the phrase “Ask the Savior to help you,” apparently because they believe that it is wrong to pray to Jesus, and I have actually heard people sing instead, “Ask the Father to help you.”  However, whatever one’s position on praying to Jesus is, I would think that we can simply understand the idea of asking the Savior to help us as calling upon Him in the song to be our Mediator when we pray to the Father.  </a:t>
            </a:r>
            <a:endParaRPr lang="en-US" dirty="0"/>
          </a:p>
        </p:txBody>
      </p:sp>
      <p:sp>
        <p:nvSpPr>
          <p:cNvPr id="4" name="Slide Number Placeholder 3"/>
          <p:cNvSpPr>
            <a:spLocks noGrp="1"/>
          </p:cNvSpPr>
          <p:nvPr>
            <p:ph type="sldNum" sz="quarter" idx="10"/>
          </p:nvPr>
        </p:nvSpPr>
        <p:spPr/>
        <p:txBody>
          <a:bodyPr/>
          <a:lstStyle/>
          <a:p>
            <a:fld id="{9548A1C9-8218-466C-B9BA-C9DCBC5B1289}" type="slidenum">
              <a:rPr lang="en-US" smtClean="0"/>
              <a:t>5</a:t>
            </a:fld>
            <a:endParaRPr lang="en-US"/>
          </a:p>
        </p:txBody>
      </p:sp>
    </p:spTree>
    <p:extLst>
      <p:ext uri="{BB962C8B-B14F-4D97-AF65-F5344CB8AC3E}">
        <p14:creationId xmlns:p14="http://schemas.microsoft.com/office/powerpoint/2010/main" val="331555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BA64017-2EA4-4EC8-8233-07A07108147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22928838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64017-2EA4-4EC8-8233-07A07108147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309385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64017-2EA4-4EC8-8233-07A07108147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3670157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BA64017-2EA4-4EC8-8233-07A07108147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1881908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A64017-2EA4-4EC8-8233-07A071081470}" type="datetimeFigureOut">
              <a:rPr lang="en-US" smtClean="0"/>
              <a:t>11/3/2019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618008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BA64017-2EA4-4EC8-8233-07A071081470}"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42123809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BA64017-2EA4-4EC8-8233-07A071081470}" type="datetimeFigureOut">
              <a:rPr lang="en-US" smtClean="0"/>
              <a:t>11/3/2019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184696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BA64017-2EA4-4EC8-8233-07A071081470}" type="datetimeFigureOut">
              <a:rPr lang="en-US" smtClean="0"/>
              <a:t>11/3/2019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3782343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A64017-2EA4-4EC8-8233-07A071081470}" type="datetimeFigureOut">
              <a:rPr lang="en-US" smtClean="0"/>
              <a:t>11/3/2019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251644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64017-2EA4-4EC8-8233-07A071081470}"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21036742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BA64017-2EA4-4EC8-8233-07A071081470}" type="datetimeFigureOut">
              <a:rPr lang="en-US" smtClean="0"/>
              <a:t>11/3/2019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CB655-A407-45F4-91CB-82D4F7AA7D86}" type="slidenum">
              <a:rPr lang="en-US" smtClean="0"/>
              <a:t>‹#›</a:t>
            </a:fld>
            <a:endParaRPr lang="en-US"/>
          </a:p>
        </p:txBody>
      </p:sp>
    </p:spTree>
    <p:extLst>
      <p:ext uri="{BB962C8B-B14F-4D97-AF65-F5344CB8AC3E}">
        <p14:creationId xmlns:p14="http://schemas.microsoft.com/office/powerpoint/2010/main" val="313711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A64017-2EA4-4EC8-8233-07A071081470}" type="datetimeFigureOut">
              <a:rPr lang="en-US" smtClean="0"/>
              <a:t>11/3/2019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CB655-A407-45F4-91CB-82D4F7AA7D86}" type="slidenum">
              <a:rPr lang="en-US" smtClean="0"/>
              <a:t>‹#›</a:t>
            </a:fld>
            <a:endParaRPr lang="en-US"/>
          </a:p>
        </p:txBody>
      </p:sp>
    </p:spTree>
    <p:extLst>
      <p:ext uri="{BB962C8B-B14F-4D97-AF65-F5344CB8AC3E}">
        <p14:creationId xmlns:p14="http://schemas.microsoft.com/office/powerpoint/2010/main" val="9057466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5810" y="0"/>
            <a:ext cx="7616190" cy="6858000"/>
          </a:xfrm>
        </p:spPr>
        <p:txBody>
          <a:bodyPr>
            <a:normAutofit/>
          </a:bodyPr>
          <a:lstStyle/>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Yield not to Temptation</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Words </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and </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Music</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Composed </a:t>
            </a:r>
          </a:p>
          <a:p>
            <a:r>
              <a:rPr lang="en-US" sz="4400" dirty="0" smtClean="0">
                <a:solidFill>
                  <a:schemeClr val="bg1"/>
                </a:solidFill>
                <a:latin typeface="Tahoma" panose="020B0604030504040204" pitchFamily="34" charset="0"/>
                <a:ea typeface="Tahoma" panose="020B0604030504040204" pitchFamily="34" charset="0"/>
                <a:cs typeface="Tahoma" panose="020B0604030504040204" pitchFamily="34" charset="0"/>
              </a:rPr>
              <a:t>by</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Horatio Richard Palmer</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1868</a:t>
            </a:r>
          </a:p>
          <a:p>
            <a:r>
              <a:rPr lang="en-US" sz="44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1834-1907</a:t>
            </a:r>
            <a:endParaRPr lang="en-US" sz="44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4286250" cy="6830495"/>
          </a:xfrm>
          <a:prstGeom prst="rect">
            <a:avLst/>
          </a:prstGeom>
        </p:spPr>
      </p:pic>
    </p:spTree>
    <p:extLst>
      <p:ext uri="{BB962C8B-B14F-4D97-AF65-F5344CB8AC3E}">
        <p14:creationId xmlns:p14="http://schemas.microsoft.com/office/powerpoint/2010/main" val="9300066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5839"/>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Yield not to Temptation by Horatio Palmer 1868</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742950" indent="-742950">
              <a:buAutoNum type="arabicPeriod"/>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We must fight to overcome fleshly desires</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Yield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not to temptation, for yielding is sin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1:13-16; Rom. 6:16)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Each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victory will help you some other to win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10:13; Matt. 4:1-11)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Fight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manfully onward, dark passions subdue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Peter 2:11; Gal. 5:24)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Look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ever to Jesus, He’ll carry you through.</a:t>
            </a:r>
          </a:p>
        </p:txBody>
      </p:sp>
    </p:spTree>
    <p:extLst>
      <p:ext uri="{BB962C8B-B14F-4D97-AF65-F5344CB8AC3E}">
        <p14:creationId xmlns:p14="http://schemas.microsoft.com/office/powerpoint/2010/main" val="32649774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5839"/>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Yield not to Temptation by Horatio Palmer 1868</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We must not use God’s name in vain</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Shun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evil companions, bad language disdain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15:33; Psalm 1:1-2; Eph. 4:29)</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God’s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name hold in reverence, nor take it in vain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(Ps. 89:7; Mal. 1:6; Matt. 5:34)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thoughtful and earnest, kindhearted and true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4:31-32; Acts 17:11)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Look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ever to Jesus, He’ll carry you through.</a:t>
            </a:r>
          </a:p>
        </p:txBody>
      </p:sp>
    </p:spTree>
    <p:extLst>
      <p:ext uri="{BB962C8B-B14F-4D97-AF65-F5344CB8AC3E}">
        <p14:creationId xmlns:p14="http://schemas.microsoft.com/office/powerpoint/2010/main" val="21326049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5839"/>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Yield not to Temptation by Horatio Palmer 1868</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3. We look to our Savior for strength to overcome</a:t>
            </a:r>
          </a:p>
          <a:p>
            <a:pPr marL="0" indent="0">
              <a:buNone/>
            </a:pPr>
            <a:endParaRPr lang="en-US" sz="10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him that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o’ercometh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God giveth a crown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1:12;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Revelation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faith we shall conquer, though often cast down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John 5:4; 2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Corinthians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4:7-11)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who is our Savior our strength will renew</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(Eph. 6:10ff; 2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Timothy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2:1; 4:17)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Look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ever to Jesus, He’ll carry you through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Tim. 2:5; 1 John 2:1-2;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4:14-16</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5660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192000" cy="1005839"/>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Yield not to Temptation by Horatio Palmer 1868</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1005840"/>
            <a:ext cx="12192000" cy="5852160"/>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Chorus:</a:t>
            </a: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Ask the Savior to help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Comfort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strengthen and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keep you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Thessalonians 2:16-17)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is willing to aid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you</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will carry you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through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(Hebrews 2:14-18)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4504376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6479</TotalTime>
  <Words>435</Words>
  <Application>Microsoft Office PowerPoint</Application>
  <PresentationFormat>Widescreen</PresentationFormat>
  <Paragraphs>54</Paragraphs>
  <Slides>5</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PowerPoint Presentation</vt:lpstr>
      <vt:lpstr>Yield not to Temptation by Horatio Palmer 1868</vt:lpstr>
      <vt:lpstr>Yield not to Temptation by Horatio Palmer 1868</vt:lpstr>
      <vt:lpstr>Yield not to Temptation by Horatio Palmer 1868</vt:lpstr>
      <vt:lpstr>Yield not to Temptation by Horatio Palmer 1868</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20</cp:revision>
  <dcterms:created xsi:type="dcterms:W3CDTF">2019-10-30T00:14:36Z</dcterms:created>
  <dcterms:modified xsi:type="dcterms:W3CDTF">2019-11-03T20:46:11Z</dcterms:modified>
</cp:coreProperties>
</file>