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FA5D-7A10-4647-BF3F-CEC2A22275A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9AC4C-AEF7-4830-876C-7931E6F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3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lbert_E._Brumley" TargetMode="External"/><Relationship Id="rId3" Type="http://schemas.openxmlformats.org/officeDocument/2006/relationships/hyperlink" Target="https://en.wikipedia.org/wiki/Eugene_Monroe_Bartlett#cite_note-encyclopedia-1" TargetMode="External"/><Relationship Id="rId7" Type="http://schemas.openxmlformats.org/officeDocument/2006/relationships/hyperlink" Target="https://en.wikipedia.org/wiki/Hartshorne,_Oklahom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Nacogdoches,_Texas" TargetMode="External"/><Relationship Id="rId5" Type="http://schemas.openxmlformats.org/officeDocument/2006/relationships/hyperlink" Target="https://en.wikipedia.org/wiki/Eugene_Monroe_Bartlett#cite_note-wkmcneil-3" TargetMode="External"/><Relationship Id="rId4" Type="http://schemas.openxmlformats.org/officeDocument/2006/relationships/hyperlink" Target="https://en.wikipedia.org/wiki/Eugene_Monroe_Bartlett#cite_note-gmahall-2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info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Morgan Williams. 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Bartlett born in Missouri.  He worked for several music publishers.1185-1941 Co-founded the Hartford Music Company in Hartford.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[1]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[2]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[3]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 served as its President from 1918 to 1935.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[1]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[3]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 the course of nearly two decades, he opened new branches in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Nacogdoches, Texas"/>
              </a:rPr>
              <a:t>Nacogdoches, Texas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Hartshorne, Oklahoma"/>
              </a:rPr>
              <a:t>Hartshorne, Oklahoma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[3]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He was the founder of the Hartford Music Institute in 1921.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[1]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[3]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Five years later, he mentored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Albert E. Brumley"/>
              </a:rPr>
              <a:t>Albert E.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Albert E. Brumley"/>
              </a:rPr>
              <a:t>Brumley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[2]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 attended the institute.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[1]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[3]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He published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Herald of Song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monthly magazine about gospel music.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[1]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[3]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 prolific songwriter, he wrote many Christian gospel songs such as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Everybody Will Be Happy Over There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a Little While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Will Remember Me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Can’t Keep a Good Man Down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Victory in Jesus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9AC4C-AEF7-4830-876C-7931E6FCED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1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7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5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8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5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5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2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8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2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E8D3-F0E2-4C01-BE2C-D4349D65079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38A41-0283-4A3D-BFED-BBAA2BE22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1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409- The Church’s One Foundation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72- Be with Me Lord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152- By Christ Redeemed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343- SS- It Won’t be Very Long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344- Who at My Door is Standing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416- Do All in the Name of the Lord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Won’t Be Very Long by Morgan Williams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won’t be very long till this short life shall end,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(Job 14:1; Ps. 39:4-5; 90:10; James 4:14)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won’t be very long till Jesus shall descend;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the dead in Christ from beds of clay shall rise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 the Lord and King up yonder in the skies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Thess. 4:16-18; 1 Tim. 6:15; John 5:28-29)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8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Won’t Be Very Long by Morgan Williams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won’t be very long till here we cease to roam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12:20; Job 1:7)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won’t be very long till all the saints get home;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Cor. 5:1-10)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with smiling face we’ll walk the street of gold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21:21)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 the Savior’s praise where saints are never old.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</a:t>
            </a:r>
            <a:r>
              <a:rPr lang="en-US" sz="36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5:9-14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1 Cor. 15:51-57)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6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Won’t Be Very Long by Morgan Williams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won't be very long till burdens we lay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14:13)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won't be very long till we'll receive a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crown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2:10; 1 Cor.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9:25-27;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Jas. 1:12)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we'll shout and sing with angels round the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throne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7:10)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we meet up there, we'll know as we are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known.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4:1; 1 Thess. 2:19-20)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Won’t Be Very Long by Morgan Williams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won’t be very long till earth shall pass away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Pet. 3:10)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won’t be very long till works of men decay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6:19-21)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has prepared a happy dwelling place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14:1-3; Ps. 16:11)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who look above and trust His matchless grace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(Col. 1:21-23; 3:1ff; 1 Tim. 1:12-17)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Won’t Be Very Long by Morgan Williams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Refrain: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won't be very long, it won't be very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shall appear, the day is drawing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(Titus 2:11-14; Rom. 13:11)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be ready then to meet the ransomed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throng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25:31-46)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ready for that day, it won't be very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24:42-44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Heb. 9:27-28; Rev. 19:7)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409- The Church’s One Foundation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72- Be with Me Lord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152- By Christ Redeemed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343- SS- It Won’t be Very Long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344- Who at My Door is Standing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416- Do All in the Name of the Lord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3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661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It Won’t Be Very Long by Morgan Williams</vt:lpstr>
      <vt:lpstr>It Won’t Be Very Long by Morgan Williams</vt:lpstr>
      <vt:lpstr>It Won’t Be Very Long by Morgan Williams</vt:lpstr>
      <vt:lpstr>It Won’t Be Very Long by Morgan Williams</vt:lpstr>
      <vt:lpstr>It Won’t Be Very Long by Morgan Williams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16</cp:revision>
  <dcterms:created xsi:type="dcterms:W3CDTF">2019-12-12T16:11:18Z</dcterms:created>
  <dcterms:modified xsi:type="dcterms:W3CDTF">2019-12-16T00:22:15Z</dcterms:modified>
</cp:coreProperties>
</file>