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DDF9F-C8C5-4262-B7F3-0CC1E4FF43D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6444C-10BD-4826-ACEA-CB90480D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9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Redeem-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deliver from sin and its consequences by means of a sacrifice offered for the sinner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(dictionary.com)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444C-10BD-4826-ACEA-CB90480D3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1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9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87BC-B28A-4836-B497-DC44025B734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3453-D3B8-4907-9F5E-BAA6212C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7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6"/>
            <a:ext cx="12192000" cy="684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Redeemer by Frances Foster 1916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 love the great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Redeemer (Isa. 1:18; 41:21-24)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doing so much for 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(Tit. 2:14; 1 Jn. 4:19)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joy I tell the story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5:20)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that makes men free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(Jn. 8:31-36)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earthly life is ended,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1:18-26)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send songs above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(Col. 3:16)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beside the crystal sea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4:6; 22:1)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more my soul shall be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and His love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(Rev. 1:5; 14:3-4)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Redeemer by Frances Foster 1916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has purchased my redemption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(Eph. 1:7; Ax 20:28)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Rolled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burden of sin away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(Heb. 9:11-15)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walking on beside me,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13:5)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dearer day by day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(1 Jn. 1:7; 2 Thess. 1:3-4)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why I sing His praises,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5:13)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why joy is mine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why forever more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16:11)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everlasting shore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sing of love divine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(Rev. 5:9)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Redeemer by Frances Foster 1916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be to Him forever!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Endless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praises to Christ the Lamb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(Rev.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5:11-14)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filled my life with sunshine,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8:12)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made me what I am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(1 Cor.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15:10)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everyone would know Him,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2:4; Ax 17:27)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all would adore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all would trust the love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1:12-17)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mighty Friend above,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His forever 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Redeemer by Frances Foster 1916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Chorus: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everything to me,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3:7-11)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everything shall always be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never cease to raise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song of gladness in His praise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(Ps. 89:1)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in the world above,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 shall sing of saving love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(Ps. 71:23)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light and joy is He,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1:8-11)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Friend who died for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(John 15:13-15).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435</Words>
  <Application>Microsoft Office PowerPoint</Application>
  <PresentationFormat>Widescreen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The Great Redeemer by Frances Foster 1916</vt:lpstr>
      <vt:lpstr>The Great Redeemer by Frances Foster 1916</vt:lpstr>
      <vt:lpstr>The Great Redeemer by Frances Foster 1916</vt:lpstr>
      <vt:lpstr>The Great Redeemer by Frances Foster 1916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19</cp:revision>
  <dcterms:created xsi:type="dcterms:W3CDTF">2020-01-17T21:39:09Z</dcterms:created>
  <dcterms:modified xsi:type="dcterms:W3CDTF">2020-01-19T21:42:19Z</dcterms:modified>
</cp:coreProperties>
</file>