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56"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4" autoAdjust="0"/>
    <p:restoredTop sz="94660"/>
  </p:normalViewPr>
  <p:slideViewPr>
    <p:cSldViewPr snapToGrid="0">
      <p:cViewPr varScale="1">
        <p:scale>
          <a:sx n="87" d="100"/>
          <a:sy n="87" d="100"/>
        </p:scale>
        <p:origin x="696"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1E6D207-EC23-4060-8EE8-74E404D1F061}" type="datetimeFigureOut">
              <a:rPr lang="en-US" smtClean="0"/>
              <a:t>2/23/2020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1A815F8-3127-4C29-82E9-CDBF9AF7048C}" type="slidenum">
              <a:rPr lang="en-US" smtClean="0"/>
              <a:t>‹#›</a:t>
            </a:fld>
            <a:endParaRPr lang="en-US"/>
          </a:p>
        </p:txBody>
      </p:sp>
    </p:spTree>
    <p:extLst>
      <p:ext uri="{BB962C8B-B14F-4D97-AF65-F5344CB8AC3E}">
        <p14:creationId xmlns:p14="http://schemas.microsoft.com/office/powerpoint/2010/main" val="23454242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Jesse Randall "J.R." Baxter (1887 ‑ 1960) composing and performing gospel music. Baxter helped to popularize gospel music throughout the country through the publication of shape‑ note songbooks and by sponsoring numerous quartets on the radio.  Cofounder of the Stamps/Baxter</a:t>
            </a:r>
            <a:r>
              <a:rPr lang="en-US" sz="1200" kern="1200" baseline="0" dirty="0" smtClean="0">
                <a:solidFill>
                  <a:schemeClr val="tx1"/>
                </a:solidFill>
                <a:effectLst/>
                <a:latin typeface="+mn-lt"/>
                <a:ea typeface="+mn-ea"/>
                <a:cs typeface="+mn-cs"/>
              </a:rPr>
              <a:t> music &amp; print company. He died in Dallas, TX 1960.</a:t>
            </a:r>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81A815F8-3127-4C29-82E9-CDBF9AF7048C}" type="slidenum">
              <a:rPr lang="en-US" smtClean="0"/>
              <a:t>1</a:t>
            </a:fld>
            <a:endParaRPr lang="en-US"/>
          </a:p>
        </p:txBody>
      </p:sp>
    </p:spTree>
    <p:extLst>
      <p:ext uri="{BB962C8B-B14F-4D97-AF65-F5344CB8AC3E}">
        <p14:creationId xmlns:p14="http://schemas.microsoft.com/office/powerpoint/2010/main" val="20112095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Thrills- </a:t>
            </a:r>
            <a:r>
              <a:rPr lang="en-US" sz="1200" kern="1200" dirty="0" smtClean="0">
                <a:solidFill>
                  <a:schemeClr val="tx1"/>
                </a:solidFill>
                <a:effectLst/>
                <a:latin typeface="+mn-lt"/>
                <a:ea typeface="+mn-ea"/>
                <a:cs typeface="+mn-cs"/>
              </a:rPr>
              <a:t>“to affect one with a wave of emotion or excitement.” </a:t>
            </a:r>
            <a:r>
              <a:rPr lang="en-US" sz="1200" b="1" kern="1200" dirty="0" smtClean="0">
                <a:solidFill>
                  <a:schemeClr val="tx1"/>
                </a:solidFill>
                <a:effectLst/>
                <a:latin typeface="+mn-lt"/>
                <a:ea typeface="+mn-ea"/>
                <a:cs typeface="+mn-cs"/>
              </a:rPr>
              <a:t>Mortals-</a:t>
            </a:r>
            <a:r>
              <a:rPr lang="en-US" sz="1200" kern="1200" dirty="0" smtClean="0">
                <a:solidFill>
                  <a:schemeClr val="tx1"/>
                </a:solidFill>
                <a:effectLst/>
                <a:latin typeface="+mn-lt"/>
                <a:ea typeface="+mn-ea"/>
                <a:cs typeface="+mn-cs"/>
              </a:rPr>
              <a:t> “Subject to death, transitory...belonging to this world” (On this side of eternity)</a:t>
            </a:r>
          </a:p>
          <a:p>
            <a:endParaRPr lang="en-US" dirty="0"/>
          </a:p>
        </p:txBody>
      </p:sp>
      <p:sp>
        <p:nvSpPr>
          <p:cNvPr id="4" name="Slide Number Placeholder 3"/>
          <p:cNvSpPr>
            <a:spLocks noGrp="1"/>
          </p:cNvSpPr>
          <p:nvPr>
            <p:ph type="sldNum" sz="quarter" idx="10"/>
          </p:nvPr>
        </p:nvSpPr>
        <p:spPr/>
        <p:txBody>
          <a:bodyPr/>
          <a:lstStyle/>
          <a:p>
            <a:fld id="{81A815F8-3127-4C29-82E9-CDBF9AF7048C}" type="slidenum">
              <a:rPr lang="en-US" smtClean="0"/>
              <a:t>2</a:t>
            </a:fld>
            <a:endParaRPr lang="en-US"/>
          </a:p>
        </p:txBody>
      </p:sp>
    </p:spTree>
    <p:extLst>
      <p:ext uri="{BB962C8B-B14F-4D97-AF65-F5344CB8AC3E}">
        <p14:creationId xmlns:p14="http://schemas.microsoft.com/office/powerpoint/2010/main" val="34387828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dirty="0" smtClean="0">
                <a:solidFill>
                  <a:schemeClr val="tx1"/>
                </a:solidFill>
                <a:effectLst/>
                <a:latin typeface="+mn-lt"/>
                <a:ea typeface="+mn-ea"/>
                <a:cs typeface="+mn-cs"/>
              </a:rPr>
              <a:t>"The daughters of song" are the organs of speech, which ere now humbled and fail, so that the man cannot sing a note</a:t>
            </a:r>
            <a:endParaRPr lang="en-US" dirty="0"/>
          </a:p>
        </p:txBody>
      </p:sp>
      <p:sp>
        <p:nvSpPr>
          <p:cNvPr id="4" name="Slide Number Placeholder 3"/>
          <p:cNvSpPr>
            <a:spLocks noGrp="1"/>
          </p:cNvSpPr>
          <p:nvPr>
            <p:ph type="sldNum" sz="quarter" idx="10"/>
          </p:nvPr>
        </p:nvSpPr>
        <p:spPr/>
        <p:txBody>
          <a:bodyPr/>
          <a:lstStyle/>
          <a:p>
            <a:fld id="{81A815F8-3127-4C29-82E9-CDBF9AF7048C}" type="slidenum">
              <a:rPr lang="en-US" smtClean="0"/>
              <a:t>3</a:t>
            </a:fld>
            <a:endParaRPr lang="en-US"/>
          </a:p>
        </p:txBody>
      </p:sp>
    </p:spTree>
    <p:extLst>
      <p:ext uri="{BB962C8B-B14F-4D97-AF65-F5344CB8AC3E}">
        <p14:creationId xmlns:p14="http://schemas.microsoft.com/office/powerpoint/2010/main" val="17062223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HS guides into all the truth, apostles wrote it down, it guides us in the path of righteousness to eternal life) </a:t>
            </a:r>
            <a:r>
              <a:rPr lang="en-US" sz="1200" kern="1200" dirty="0" smtClean="0">
                <a:solidFill>
                  <a:schemeClr val="tx1"/>
                </a:solidFill>
                <a:effectLst/>
                <a:latin typeface="+mn-lt"/>
                <a:ea typeface="+mn-ea"/>
                <a:cs typeface="+mn-cs"/>
              </a:rPr>
              <a:t>(John 14:26; 16:13; Eph. 3:3ff; John 14:1-6; Rev. 7:17)</a:t>
            </a:r>
          </a:p>
          <a:p>
            <a:endParaRPr lang="en-US" dirty="0"/>
          </a:p>
        </p:txBody>
      </p:sp>
      <p:sp>
        <p:nvSpPr>
          <p:cNvPr id="4" name="Slide Number Placeholder 3"/>
          <p:cNvSpPr>
            <a:spLocks noGrp="1"/>
          </p:cNvSpPr>
          <p:nvPr>
            <p:ph type="sldNum" sz="quarter" idx="10"/>
          </p:nvPr>
        </p:nvSpPr>
        <p:spPr/>
        <p:txBody>
          <a:bodyPr/>
          <a:lstStyle/>
          <a:p>
            <a:fld id="{81A815F8-3127-4C29-82E9-CDBF9AF7048C}" type="slidenum">
              <a:rPr lang="en-US" smtClean="0"/>
              <a:t>4</a:t>
            </a:fld>
            <a:endParaRPr lang="en-US"/>
          </a:p>
        </p:txBody>
      </p:sp>
    </p:spTree>
    <p:extLst>
      <p:ext uri="{BB962C8B-B14F-4D97-AF65-F5344CB8AC3E}">
        <p14:creationId xmlns:p14="http://schemas.microsoft.com/office/powerpoint/2010/main" val="26451637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3E88F24-FF7A-497D-B81F-23E66EA76D26}" type="datetimeFigureOut">
              <a:rPr lang="en-US" smtClean="0"/>
              <a:t>2/23/2020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7BF5A9-F647-46D3-91CB-2FDF2471F3AA}" type="slidenum">
              <a:rPr lang="en-US" smtClean="0"/>
              <a:t>‹#›</a:t>
            </a:fld>
            <a:endParaRPr lang="en-US"/>
          </a:p>
        </p:txBody>
      </p:sp>
    </p:spTree>
    <p:extLst>
      <p:ext uri="{BB962C8B-B14F-4D97-AF65-F5344CB8AC3E}">
        <p14:creationId xmlns:p14="http://schemas.microsoft.com/office/powerpoint/2010/main" val="22177424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3E88F24-FF7A-497D-B81F-23E66EA76D26}" type="datetimeFigureOut">
              <a:rPr lang="en-US" smtClean="0"/>
              <a:t>2/23/2020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7BF5A9-F647-46D3-91CB-2FDF2471F3AA}" type="slidenum">
              <a:rPr lang="en-US" smtClean="0"/>
              <a:t>‹#›</a:t>
            </a:fld>
            <a:endParaRPr lang="en-US"/>
          </a:p>
        </p:txBody>
      </p:sp>
    </p:spTree>
    <p:extLst>
      <p:ext uri="{BB962C8B-B14F-4D97-AF65-F5344CB8AC3E}">
        <p14:creationId xmlns:p14="http://schemas.microsoft.com/office/powerpoint/2010/main" val="4940933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3E88F24-FF7A-497D-B81F-23E66EA76D26}" type="datetimeFigureOut">
              <a:rPr lang="en-US" smtClean="0"/>
              <a:t>2/23/2020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7BF5A9-F647-46D3-91CB-2FDF2471F3AA}" type="slidenum">
              <a:rPr lang="en-US" smtClean="0"/>
              <a:t>‹#›</a:t>
            </a:fld>
            <a:endParaRPr lang="en-US"/>
          </a:p>
        </p:txBody>
      </p:sp>
    </p:spTree>
    <p:extLst>
      <p:ext uri="{BB962C8B-B14F-4D97-AF65-F5344CB8AC3E}">
        <p14:creationId xmlns:p14="http://schemas.microsoft.com/office/powerpoint/2010/main" val="10505646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3E88F24-FF7A-497D-B81F-23E66EA76D26}" type="datetimeFigureOut">
              <a:rPr lang="en-US" smtClean="0"/>
              <a:t>2/23/2020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7BF5A9-F647-46D3-91CB-2FDF2471F3AA}" type="slidenum">
              <a:rPr lang="en-US" smtClean="0"/>
              <a:t>‹#›</a:t>
            </a:fld>
            <a:endParaRPr lang="en-US"/>
          </a:p>
        </p:txBody>
      </p:sp>
    </p:spTree>
    <p:extLst>
      <p:ext uri="{BB962C8B-B14F-4D97-AF65-F5344CB8AC3E}">
        <p14:creationId xmlns:p14="http://schemas.microsoft.com/office/powerpoint/2010/main" val="33147148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3E88F24-FF7A-497D-B81F-23E66EA76D26}" type="datetimeFigureOut">
              <a:rPr lang="en-US" smtClean="0"/>
              <a:t>2/23/2020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7BF5A9-F647-46D3-91CB-2FDF2471F3AA}" type="slidenum">
              <a:rPr lang="en-US" smtClean="0"/>
              <a:t>‹#›</a:t>
            </a:fld>
            <a:endParaRPr lang="en-US"/>
          </a:p>
        </p:txBody>
      </p:sp>
    </p:spTree>
    <p:extLst>
      <p:ext uri="{BB962C8B-B14F-4D97-AF65-F5344CB8AC3E}">
        <p14:creationId xmlns:p14="http://schemas.microsoft.com/office/powerpoint/2010/main" val="27247894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3E88F24-FF7A-497D-B81F-23E66EA76D26}" type="datetimeFigureOut">
              <a:rPr lang="en-US" smtClean="0"/>
              <a:t>2/23/2020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7BF5A9-F647-46D3-91CB-2FDF2471F3AA}" type="slidenum">
              <a:rPr lang="en-US" smtClean="0"/>
              <a:t>‹#›</a:t>
            </a:fld>
            <a:endParaRPr lang="en-US"/>
          </a:p>
        </p:txBody>
      </p:sp>
    </p:spTree>
    <p:extLst>
      <p:ext uri="{BB962C8B-B14F-4D97-AF65-F5344CB8AC3E}">
        <p14:creationId xmlns:p14="http://schemas.microsoft.com/office/powerpoint/2010/main" val="37183952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3E88F24-FF7A-497D-B81F-23E66EA76D26}" type="datetimeFigureOut">
              <a:rPr lang="en-US" smtClean="0"/>
              <a:t>2/23/2020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07BF5A9-F647-46D3-91CB-2FDF2471F3AA}" type="slidenum">
              <a:rPr lang="en-US" smtClean="0"/>
              <a:t>‹#›</a:t>
            </a:fld>
            <a:endParaRPr lang="en-US"/>
          </a:p>
        </p:txBody>
      </p:sp>
    </p:spTree>
    <p:extLst>
      <p:ext uri="{BB962C8B-B14F-4D97-AF65-F5344CB8AC3E}">
        <p14:creationId xmlns:p14="http://schemas.microsoft.com/office/powerpoint/2010/main" val="16929392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3E88F24-FF7A-497D-B81F-23E66EA76D26}" type="datetimeFigureOut">
              <a:rPr lang="en-US" smtClean="0"/>
              <a:t>2/23/2020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07BF5A9-F647-46D3-91CB-2FDF2471F3AA}" type="slidenum">
              <a:rPr lang="en-US" smtClean="0"/>
              <a:t>‹#›</a:t>
            </a:fld>
            <a:endParaRPr lang="en-US"/>
          </a:p>
        </p:txBody>
      </p:sp>
    </p:spTree>
    <p:extLst>
      <p:ext uri="{BB962C8B-B14F-4D97-AF65-F5344CB8AC3E}">
        <p14:creationId xmlns:p14="http://schemas.microsoft.com/office/powerpoint/2010/main" val="39473769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3E88F24-FF7A-497D-B81F-23E66EA76D26}" type="datetimeFigureOut">
              <a:rPr lang="en-US" smtClean="0"/>
              <a:t>2/23/2020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07BF5A9-F647-46D3-91CB-2FDF2471F3AA}" type="slidenum">
              <a:rPr lang="en-US" smtClean="0"/>
              <a:t>‹#›</a:t>
            </a:fld>
            <a:endParaRPr lang="en-US"/>
          </a:p>
        </p:txBody>
      </p:sp>
    </p:spTree>
    <p:extLst>
      <p:ext uri="{BB962C8B-B14F-4D97-AF65-F5344CB8AC3E}">
        <p14:creationId xmlns:p14="http://schemas.microsoft.com/office/powerpoint/2010/main" val="8911267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3E88F24-FF7A-497D-B81F-23E66EA76D26}" type="datetimeFigureOut">
              <a:rPr lang="en-US" smtClean="0"/>
              <a:t>2/23/2020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7BF5A9-F647-46D3-91CB-2FDF2471F3AA}" type="slidenum">
              <a:rPr lang="en-US" smtClean="0"/>
              <a:t>‹#›</a:t>
            </a:fld>
            <a:endParaRPr lang="en-US"/>
          </a:p>
        </p:txBody>
      </p:sp>
    </p:spTree>
    <p:extLst>
      <p:ext uri="{BB962C8B-B14F-4D97-AF65-F5344CB8AC3E}">
        <p14:creationId xmlns:p14="http://schemas.microsoft.com/office/powerpoint/2010/main" val="26183587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3E88F24-FF7A-497D-B81F-23E66EA76D26}" type="datetimeFigureOut">
              <a:rPr lang="en-US" smtClean="0"/>
              <a:t>2/23/2020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7BF5A9-F647-46D3-91CB-2FDF2471F3AA}" type="slidenum">
              <a:rPr lang="en-US" smtClean="0"/>
              <a:t>‹#›</a:t>
            </a:fld>
            <a:endParaRPr lang="en-US"/>
          </a:p>
        </p:txBody>
      </p:sp>
    </p:spTree>
    <p:extLst>
      <p:ext uri="{BB962C8B-B14F-4D97-AF65-F5344CB8AC3E}">
        <p14:creationId xmlns:p14="http://schemas.microsoft.com/office/powerpoint/2010/main" val="31966364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3E88F24-FF7A-497D-B81F-23E66EA76D26}" type="datetimeFigureOut">
              <a:rPr lang="en-US" smtClean="0"/>
              <a:t>2/23/2020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07BF5A9-F647-46D3-91CB-2FDF2471F3AA}" type="slidenum">
              <a:rPr lang="en-US" smtClean="0"/>
              <a:t>‹#›</a:t>
            </a:fld>
            <a:endParaRPr lang="en-US"/>
          </a:p>
        </p:txBody>
      </p:sp>
    </p:spTree>
    <p:extLst>
      <p:ext uri="{BB962C8B-B14F-4D97-AF65-F5344CB8AC3E}">
        <p14:creationId xmlns:p14="http://schemas.microsoft.com/office/powerpoint/2010/main" val="18585121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 y="0"/>
            <a:ext cx="12192001" cy="6858000"/>
          </a:xfrm>
          <a:prstGeom prst="rect">
            <a:avLst/>
          </a:prstGeom>
        </p:spPr>
      </p:pic>
    </p:spTree>
    <p:extLst>
      <p:ext uri="{BB962C8B-B14F-4D97-AF65-F5344CB8AC3E}">
        <p14:creationId xmlns:p14="http://schemas.microsoft.com/office/powerpoint/2010/main" val="37242914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040129"/>
          </a:xfrm>
        </p:spPr>
        <p:txBody>
          <a:bodyPr>
            <a:normAutofit/>
          </a:bodyPr>
          <a:lstStyle/>
          <a:p>
            <a:pPr algn="ctr"/>
            <a:r>
              <a:rPr lang="en-US" sz="5500" dirty="0" smtClean="0">
                <a:solidFill>
                  <a:srgbClr val="FFFF00"/>
                </a:solidFill>
                <a:latin typeface="Tahoma" panose="020B0604030504040204" pitchFamily="34" charset="0"/>
                <a:ea typeface="Tahoma" panose="020B0604030504040204" pitchFamily="34" charset="0"/>
                <a:cs typeface="Tahoma" panose="020B0604030504040204" pitchFamily="34" charset="0"/>
              </a:rPr>
              <a:t>The New Song by J. R. Baxter Jr. 1926</a:t>
            </a:r>
            <a:endParaRPr lang="en-US" sz="55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1040130"/>
            <a:ext cx="12192000" cy="5817870"/>
          </a:xfrm>
        </p:spPr>
        <p:txBody>
          <a:bodyPr>
            <a:normAutofit/>
          </a:bodyPr>
          <a:lstStyle/>
          <a:p>
            <a:pPr marL="0" indent="0">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It thrills my soul to hear the songs of praise,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sz="3600" dirty="0" err="1" smtClean="0">
                <a:solidFill>
                  <a:schemeClr val="bg1"/>
                </a:solidFill>
                <a:latin typeface="Tahoma" panose="020B0604030504040204" pitchFamily="34" charset="0"/>
                <a:ea typeface="Tahoma" panose="020B0604030504040204" pitchFamily="34" charset="0"/>
                <a:cs typeface="Tahoma" panose="020B0604030504040204" pitchFamily="34" charset="0"/>
              </a:rPr>
              <a:t>Js</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5:13)</a:t>
            </a: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We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mortals sing below,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(Ps. 100:1-5; 66:1-4)</a:t>
            </a: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&amp; </a:t>
            </a:r>
            <a:r>
              <a:rPr lang="en-US" sz="3600" dirty="0" err="1">
                <a:solidFill>
                  <a:schemeClr val="bg1"/>
                </a:solidFill>
                <a:latin typeface="Tahoma" panose="020B0604030504040204" pitchFamily="34" charset="0"/>
                <a:ea typeface="Tahoma" panose="020B0604030504040204" pitchFamily="34" charset="0"/>
                <a:cs typeface="Tahoma" panose="020B0604030504040204" pitchFamily="34" charset="0"/>
              </a:rPr>
              <a:t>tho</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it takes the parting of the ways,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Yet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I must onward go;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(Heb.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9:27-28)</a:t>
            </a: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I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hope to hear </a:t>
            </a:r>
            <a:r>
              <a:rPr lang="en-US" sz="3600" dirty="0" err="1">
                <a:solidFill>
                  <a:schemeClr val="bg1"/>
                </a:solidFill>
                <a:latin typeface="Tahoma" panose="020B0604030504040204" pitchFamily="34" charset="0"/>
                <a:ea typeface="Tahoma" panose="020B0604030504040204" pitchFamily="34" charset="0"/>
                <a:cs typeface="Tahoma" panose="020B0604030504040204" pitchFamily="34" charset="0"/>
              </a:rPr>
              <a:t>thruout</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unnumbered days, </a:t>
            </a: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The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song earth cannot know,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(Rev. 14:3)</a:t>
            </a: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They sing in heaven a new song</a:t>
            </a: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Of Moses and the Lamb. (Ex. 15:1-2)</a:t>
            </a: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859117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040129"/>
          </a:xfrm>
        </p:spPr>
        <p:txBody>
          <a:bodyPr>
            <a:normAutofit/>
          </a:bodyPr>
          <a:lstStyle/>
          <a:p>
            <a:pPr algn="ctr"/>
            <a:r>
              <a:rPr lang="en-US" sz="5500" dirty="0" smtClean="0">
                <a:solidFill>
                  <a:srgbClr val="FFFF00"/>
                </a:solidFill>
                <a:latin typeface="Tahoma" panose="020B0604030504040204" pitchFamily="34" charset="0"/>
                <a:ea typeface="Tahoma" panose="020B0604030504040204" pitchFamily="34" charset="0"/>
                <a:cs typeface="Tahoma" panose="020B0604030504040204" pitchFamily="34" charset="0"/>
              </a:rPr>
              <a:t>The New Song by J. R. Baxter Jr. 1926</a:t>
            </a:r>
            <a:endParaRPr lang="en-US" sz="55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1040130"/>
            <a:ext cx="12192000" cy="5817870"/>
          </a:xfrm>
        </p:spPr>
        <p:txBody>
          <a:bodyPr>
            <a:normAutofit/>
          </a:bodyPr>
          <a:lstStyle/>
          <a:p>
            <a:pPr marL="0" indent="0">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The greatest joy that I have ever known,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(Ps. 122:1)</a:t>
            </a: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Is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praising Him in song,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(Col. 3:16; Ps. 98:1-4) </a:t>
            </a: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I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know some day when I have older grown, </a:t>
            </a: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My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voice will not be strong;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(Eccl. 12:4; Ps. 148:1-6, 12)</a:t>
            </a: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But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if good seed for Jesus I have sown,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(Matt. 13:36-43)</a:t>
            </a: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With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angels I’ll belong</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They sing in heaven a new song</a:t>
            </a: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Of Moses and the Lamb. (Ps. 98:1)</a:t>
            </a:r>
          </a:p>
          <a:p>
            <a:pPr marL="0" indent="0">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1189554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040129"/>
          </a:xfrm>
        </p:spPr>
        <p:txBody>
          <a:bodyPr>
            <a:normAutofit/>
          </a:bodyPr>
          <a:lstStyle/>
          <a:p>
            <a:pPr algn="ctr"/>
            <a:r>
              <a:rPr lang="en-US" sz="5500" dirty="0" smtClean="0">
                <a:solidFill>
                  <a:srgbClr val="FFFF00"/>
                </a:solidFill>
                <a:latin typeface="Tahoma" panose="020B0604030504040204" pitchFamily="34" charset="0"/>
                <a:ea typeface="Tahoma" panose="020B0604030504040204" pitchFamily="34" charset="0"/>
                <a:cs typeface="Tahoma" panose="020B0604030504040204" pitchFamily="34" charset="0"/>
              </a:rPr>
              <a:t>The New Song by J. R. Baxter Jr. 1926</a:t>
            </a:r>
            <a:endParaRPr lang="en-US" sz="55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1040130"/>
            <a:ext cx="12192000" cy="5817870"/>
          </a:xfrm>
        </p:spPr>
        <p:txBody>
          <a:bodyPr>
            <a:normAutofit/>
          </a:bodyPr>
          <a:lstStyle/>
          <a:p>
            <a:pPr marL="0" indent="0">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The sweetest song that earth can ever boast, </a:t>
            </a: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Was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sung when Christ was born,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(Luke 2:8-14)</a:t>
            </a: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Yet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He who walked the Galilean coast,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(John 7:1)</a:t>
            </a: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Sometimes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was sad forlorn;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(Isa. 53:3-4; Lk. 19:41-45)</a:t>
            </a: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He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left the earth to send the Holy Ghost, </a:t>
            </a: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To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guide us till that morn</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(Jn. 14:26; 16:13; Eph. </a:t>
            </a:r>
            <a:r>
              <a:rPr lang="en-US" sz="3600" smtClean="0">
                <a:solidFill>
                  <a:schemeClr val="bg1"/>
                </a:solidFill>
                <a:latin typeface="Tahoma" panose="020B0604030504040204" pitchFamily="34" charset="0"/>
                <a:ea typeface="Tahoma" panose="020B0604030504040204" pitchFamily="34" charset="0"/>
                <a:cs typeface="Tahoma" panose="020B0604030504040204" pitchFamily="34" charset="0"/>
              </a:rPr>
              <a:t>3:1-6</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They sing in heaven a new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song</a:t>
            </a: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Of Moses and the Lamb.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(Rev. 7:17; 15:3; 5:9; 14:3)</a:t>
            </a: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0673623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040129"/>
          </a:xfrm>
        </p:spPr>
        <p:txBody>
          <a:bodyPr>
            <a:normAutofit/>
          </a:bodyPr>
          <a:lstStyle/>
          <a:p>
            <a:pPr algn="ctr"/>
            <a:r>
              <a:rPr lang="en-US" sz="5500" dirty="0" smtClean="0">
                <a:solidFill>
                  <a:srgbClr val="FFFF00"/>
                </a:solidFill>
                <a:latin typeface="Tahoma" panose="020B0604030504040204" pitchFamily="34" charset="0"/>
                <a:ea typeface="Tahoma" panose="020B0604030504040204" pitchFamily="34" charset="0"/>
                <a:cs typeface="Tahoma" panose="020B0604030504040204" pitchFamily="34" charset="0"/>
              </a:rPr>
              <a:t>The New Song by J. R. Baxter Jr. 1926</a:t>
            </a:r>
            <a:endParaRPr lang="en-US" sz="55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1040130"/>
            <a:ext cx="12192000" cy="5817870"/>
          </a:xfrm>
        </p:spPr>
        <p:txBody>
          <a:bodyPr>
            <a:normAutofit/>
          </a:bodyPr>
          <a:lstStyle/>
          <a:p>
            <a:pPr marL="0" indent="0">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Chorus: </a:t>
            </a: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I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want to hear angels sing,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(Rev. 5:11)</a:t>
            </a: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To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bid me welcome to mansions bright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&amp;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fair;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(Jn. 14:1-2)</a:t>
            </a: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I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want to hear the glad harps ringing, </a:t>
            </a: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with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voices blending rich and rare;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(Rev. 5:9; 14:2; 15:2)</a:t>
            </a: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I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want to see the Master bringing,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(Rev. 14:14)</a:t>
            </a: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precious life crown that I may own and wear;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(Rev. 2:10)</a:t>
            </a: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I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want to hear that mighty chorus sweetly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sing (repeat 3X) </a:t>
            </a: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To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hear it swell and ring</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37048405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250</TotalTime>
  <Words>596</Words>
  <Application>Microsoft Office PowerPoint</Application>
  <PresentationFormat>Widescreen</PresentationFormat>
  <Paragraphs>45</Paragraphs>
  <Slides>5</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Tahoma</vt:lpstr>
      <vt:lpstr>Office Theme</vt:lpstr>
      <vt:lpstr>PowerPoint Presentation</vt:lpstr>
      <vt:lpstr>The New Song by J. R. Baxter Jr. 1926</vt:lpstr>
      <vt:lpstr>The New Song by J. R. Baxter Jr. 1926</vt:lpstr>
      <vt:lpstr>The New Song by J. R. Baxter Jr. 1926</vt:lpstr>
      <vt:lpstr>The New Song by J. R. Baxter Jr. 1926</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Bettye Locklair</dc:creator>
  <cp:lastModifiedBy>Bettye Locklair</cp:lastModifiedBy>
  <cp:revision>17</cp:revision>
  <dcterms:created xsi:type="dcterms:W3CDTF">2020-02-20T19:43:28Z</dcterms:created>
  <dcterms:modified xsi:type="dcterms:W3CDTF">2020-02-23T20:25:46Z</dcterms:modified>
</cp:coreProperties>
</file>