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7" d="100"/>
          <a:sy n="87" d="100"/>
        </p:scale>
        <p:origin x="696" y="90"/>
      </p:cViewPr>
      <p:guideLst/>
    </p:cSldViewPr>
  </p:slideViewPr>
  <p:notesTextViewPr>
    <p:cViewPr>
      <p:scale>
        <a:sx n="1" d="1"/>
        <a:sy n="1" d="1"/>
      </p:scale>
      <p:origin x="0" y="-33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D5BF2-0046-4F4B-8E3D-CD0638613E28}" type="datetimeFigureOut">
              <a:rPr lang="en-US" smtClean="0"/>
              <a:t>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CF9784-CF3A-40EE-95EF-D8C2278B30E3}" type="slidenum">
              <a:rPr lang="en-US" smtClean="0"/>
              <a:t>‹#›</a:t>
            </a:fld>
            <a:endParaRPr lang="en-US"/>
          </a:p>
        </p:txBody>
      </p:sp>
    </p:spTree>
    <p:extLst>
      <p:ext uri="{BB962C8B-B14F-4D97-AF65-F5344CB8AC3E}">
        <p14:creationId xmlns:p14="http://schemas.microsoft.com/office/powerpoint/2010/main" val="1963296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strike="noStrike" kern="1200" dirty="0" smtClean="0">
                <a:solidFill>
                  <a:schemeClr val="tx1"/>
                </a:solidFill>
                <a:effectLst/>
                <a:latin typeface="+mn-lt"/>
                <a:ea typeface="+mn-ea"/>
                <a:cs typeface="+mn-cs"/>
              </a:rPr>
              <a:t>Born in 1925.</a:t>
            </a:r>
            <a:r>
              <a:rPr lang="en-US" sz="1200" u="none" strike="noStrike" kern="1200" baseline="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rPr>
              <a:t>World War II veteran</a:t>
            </a:r>
            <a:r>
              <a:rPr lang="en-US" sz="1200" u="none" strike="noStrike" kern="1200" baseline="0" dirty="0" smtClean="0">
                <a:solidFill>
                  <a:schemeClr val="tx1"/>
                </a:solidFill>
                <a:effectLst/>
                <a:latin typeface="+mn-lt"/>
                <a:ea typeface="+mn-ea"/>
                <a:cs typeface="+mn-cs"/>
              </a:rPr>
              <a:t> served in the USAF. P</a:t>
            </a:r>
            <a:r>
              <a:rPr lang="en-US" sz="1200" u="none" strike="noStrike" kern="1200" dirty="0" smtClean="0">
                <a:solidFill>
                  <a:schemeClr val="tx1"/>
                </a:solidFill>
                <a:effectLst/>
                <a:latin typeface="+mn-lt"/>
                <a:ea typeface="+mn-ea"/>
                <a:cs typeface="+mn-cs"/>
              </a:rPr>
              <a:t>resident of Howard Brothers Discount Stores and Chairman of the Board for Mid-South Development Company.  Served as an elder in White’s Ferry Rd. church of Christ in West Monroe, LA. Howard is best-known among churches of Christ as a song-writer and hymnbook publisher.  Singing was part of his family life, and he was influenced to love beautiful gospel music from his mother and father.  During the summer, the entire family was required to attend singing schools.  In 1969, he decided to compile a songbook that would contain a balanced selection of classical hymns and newer gospel songs.  Thus </a:t>
            </a:r>
            <a:r>
              <a:rPr lang="en-US" sz="1200" i="1" u="none" strike="noStrike" kern="1200" dirty="0" smtClean="0">
                <a:solidFill>
                  <a:schemeClr val="tx1"/>
                </a:solidFill>
                <a:effectLst/>
                <a:latin typeface="+mn-lt"/>
                <a:ea typeface="+mn-ea"/>
                <a:cs typeface="+mn-cs"/>
              </a:rPr>
              <a:t>Songs Of The Church </a:t>
            </a:r>
            <a:r>
              <a:rPr lang="en-US" sz="1200" u="none" strike="noStrike" kern="1200" dirty="0" smtClean="0">
                <a:solidFill>
                  <a:schemeClr val="tx1"/>
                </a:solidFill>
                <a:effectLst/>
                <a:latin typeface="+mn-lt"/>
                <a:ea typeface="+mn-ea"/>
                <a:cs typeface="+mn-cs"/>
              </a:rPr>
              <a:t>was published by Howard Publishing Company in 1971.  This song was copyrighted in 1973 and first appeared in a revision of the book made in 1975.  The arrangement is by Peggy </a:t>
            </a:r>
            <a:r>
              <a:rPr lang="en-US" sz="1200" u="none" strike="noStrike" kern="1200" dirty="0" err="1" smtClean="0">
                <a:solidFill>
                  <a:schemeClr val="tx1"/>
                </a:solidFill>
                <a:effectLst/>
                <a:latin typeface="+mn-lt"/>
                <a:ea typeface="+mn-ea"/>
                <a:cs typeface="+mn-cs"/>
              </a:rPr>
              <a:t>Spoonts</a:t>
            </a:r>
            <a:r>
              <a:rPr lang="en-US" sz="1200" u="none" strike="noStrike" kern="1200" dirty="0" smtClean="0">
                <a:solidFill>
                  <a:schemeClr val="tx1"/>
                </a:solidFill>
                <a:effectLst/>
                <a:latin typeface="+mn-lt"/>
                <a:ea typeface="+mn-ea"/>
                <a:cs typeface="+mn-cs"/>
              </a:rPr>
              <a:t> West (b. 1948).  The book was revised again in 1977 to its present form. </a:t>
            </a:r>
            <a:endParaRPr lang="en-US" dirty="0"/>
          </a:p>
        </p:txBody>
      </p:sp>
      <p:sp>
        <p:nvSpPr>
          <p:cNvPr id="4" name="Slide Number Placeholder 3"/>
          <p:cNvSpPr>
            <a:spLocks noGrp="1"/>
          </p:cNvSpPr>
          <p:nvPr>
            <p:ph type="sldNum" sz="quarter" idx="10"/>
          </p:nvPr>
        </p:nvSpPr>
        <p:spPr/>
        <p:txBody>
          <a:bodyPr/>
          <a:lstStyle/>
          <a:p>
            <a:fld id="{19CF9784-CF3A-40EE-95EF-D8C2278B30E3}" type="slidenum">
              <a:rPr lang="en-US" smtClean="0"/>
              <a:t>1</a:t>
            </a:fld>
            <a:endParaRPr lang="en-US"/>
          </a:p>
        </p:txBody>
      </p:sp>
    </p:spTree>
    <p:extLst>
      <p:ext uri="{BB962C8B-B14F-4D97-AF65-F5344CB8AC3E}">
        <p14:creationId xmlns:p14="http://schemas.microsoft.com/office/powerpoint/2010/main" val="2666674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Every Cloud has a Silver Lining means: You can derive some benefit from every bad thing that happens to you. Metaphor: </a:t>
            </a:r>
            <a:r>
              <a:rPr lang="en-US" sz="1200" b="1" i="0" u="none" strike="noStrike" kern="1200" dirty="0" smtClean="0">
                <a:solidFill>
                  <a:schemeClr val="tx1"/>
                </a:solidFill>
                <a:effectLst/>
                <a:latin typeface="+mn-lt"/>
                <a:ea typeface="+mn-ea"/>
                <a:cs typeface="+mn-cs"/>
              </a:rPr>
              <a:t>Silver lining</a:t>
            </a:r>
            <a:r>
              <a:rPr lang="en-US" sz="1200" b="0" i="0" u="none" strike="noStrike" kern="1200" dirty="0" smtClean="0">
                <a:solidFill>
                  <a:schemeClr val="tx1"/>
                </a:solidFill>
                <a:effectLst/>
                <a:latin typeface="+mn-lt"/>
                <a:ea typeface="+mn-ea"/>
                <a:cs typeface="+mn-cs"/>
              </a:rPr>
              <a:t> is used as a metaphor for optimism, and </a:t>
            </a:r>
            <a:r>
              <a:rPr lang="en-US" sz="1200" b="1" i="0" u="none" strike="noStrike" kern="1200" dirty="0" smtClean="0">
                <a:solidFill>
                  <a:schemeClr val="tx1"/>
                </a:solidFill>
                <a:effectLst/>
                <a:latin typeface="+mn-lt"/>
                <a:ea typeface="+mn-ea"/>
                <a:cs typeface="+mn-cs"/>
              </a:rPr>
              <a:t>cloud</a:t>
            </a:r>
            <a:r>
              <a:rPr lang="en-US" sz="1200" b="0" i="0" u="none" strike="noStrike" kern="1200" dirty="0" smtClean="0">
                <a:solidFill>
                  <a:schemeClr val="tx1"/>
                </a:solidFill>
                <a:effectLst/>
                <a:latin typeface="+mn-lt"/>
                <a:ea typeface="+mn-ea"/>
                <a:cs typeface="+mn-cs"/>
              </a:rPr>
              <a:t> is a metaphor for difficulty and sadness.</a:t>
            </a:r>
            <a:endParaRPr lang="en-US" dirty="0"/>
          </a:p>
        </p:txBody>
      </p:sp>
      <p:sp>
        <p:nvSpPr>
          <p:cNvPr id="4" name="Slide Number Placeholder 3"/>
          <p:cNvSpPr>
            <a:spLocks noGrp="1"/>
          </p:cNvSpPr>
          <p:nvPr>
            <p:ph type="sldNum" sz="quarter" idx="10"/>
          </p:nvPr>
        </p:nvSpPr>
        <p:spPr/>
        <p:txBody>
          <a:bodyPr/>
          <a:lstStyle/>
          <a:p>
            <a:fld id="{19CF9784-CF3A-40EE-95EF-D8C2278B30E3}" type="slidenum">
              <a:rPr lang="en-US" smtClean="0"/>
              <a:t>2</a:t>
            </a:fld>
            <a:endParaRPr lang="en-US"/>
          </a:p>
        </p:txBody>
      </p:sp>
    </p:spTree>
    <p:extLst>
      <p:ext uri="{BB962C8B-B14F-4D97-AF65-F5344CB8AC3E}">
        <p14:creationId xmlns:p14="http://schemas.microsoft.com/office/powerpoint/2010/main" val="2220424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2F4FF8-9E03-45BC-9B99-85F1D08506B1}"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E935-7444-4731-B86B-8FB734DDB1A3}" type="slidenum">
              <a:rPr lang="en-US" smtClean="0"/>
              <a:t>‹#›</a:t>
            </a:fld>
            <a:endParaRPr lang="en-US"/>
          </a:p>
        </p:txBody>
      </p:sp>
    </p:spTree>
    <p:extLst>
      <p:ext uri="{BB962C8B-B14F-4D97-AF65-F5344CB8AC3E}">
        <p14:creationId xmlns:p14="http://schemas.microsoft.com/office/powerpoint/2010/main" val="1708738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F4FF8-9E03-45BC-9B99-85F1D08506B1}"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E935-7444-4731-B86B-8FB734DDB1A3}" type="slidenum">
              <a:rPr lang="en-US" smtClean="0"/>
              <a:t>‹#›</a:t>
            </a:fld>
            <a:endParaRPr lang="en-US"/>
          </a:p>
        </p:txBody>
      </p:sp>
    </p:spTree>
    <p:extLst>
      <p:ext uri="{BB962C8B-B14F-4D97-AF65-F5344CB8AC3E}">
        <p14:creationId xmlns:p14="http://schemas.microsoft.com/office/powerpoint/2010/main" val="2354501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F4FF8-9E03-45BC-9B99-85F1D08506B1}"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E935-7444-4731-B86B-8FB734DDB1A3}" type="slidenum">
              <a:rPr lang="en-US" smtClean="0"/>
              <a:t>‹#›</a:t>
            </a:fld>
            <a:endParaRPr lang="en-US"/>
          </a:p>
        </p:txBody>
      </p:sp>
    </p:spTree>
    <p:extLst>
      <p:ext uri="{BB962C8B-B14F-4D97-AF65-F5344CB8AC3E}">
        <p14:creationId xmlns:p14="http://schemas.microsoft.com/office/powerpoint/2010/main" val="1564788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F4FF8-9E03-45BC-9B99-85F1D08506B1}"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E935-7444-4731-B86B-8FB734DDB1A3}" type="slidenum">
              <a:rPr lang="en-US" smtClean="0"/>
              <a:t>‹#›</a:t>
            </a:fld>
            <a:endParaRPr lang="en-US"/>
          </a:p>
        </p:txBody>
      </p:sp>
    </p:spTree>
    <p:extLst>
      <p:ext uri="{BB962C8B-B14F-4D97-AF65-F5344CB8AC3E}">
        <p14:creationId xmlns:p14="http://schemas.microsoft.com/office/powerpoint/2010/main" val="306502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2F4FF8-9E03-45BC-9B99-85F1D08506B1}"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E935-7444-4731-B86B-8FB734DDB1A3}" type="slidenum">
              <a:rPr lang="en-US" smtClean="0"/>
              <a:t>‹#›</a:t>
            </a:fld>
            <a:endParaRPr lang="en-US"/>
          </a:p>
        </p:txBody>
      </p:sp>
    </p:spTree>
    <p:extLst>
      <p:ext uri="{BB962C8B-B14F-4D97-AF65-F5344CB8AC3E}">
        <p14:creationId xmlns:p14="http://schemas.microsoft.com/office/powerpoint/2010/main" val="61466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2F4FF8-9E03-45BC-9B99-85F1D08506B1}"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EE935-7444-4731-B86B-8FB734DDB1A3}" type="slidenum">
              <a:rPr lang="en-US" smtClean="0"/>
              <a:t>‹#›</a:t>
            </a:fld>
            <a:endParaRPr lang="en-US"/>
          </a:p>
        </p:txBody>
      </p:sp>
    </p:spTree>
    <p:extLst>
      <p:ext uri="{BB962C8B-B14F-4D97-AF65-F5344CB8AC3E}">
        <p14:creationId xmlns:p14="http://schemas.microsoft.com/office/powerpoint/2010/main" val="1105927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2F4FF8-9E03-45BC-9B99-85F1D08506B1}" type="datetimeFigureOut">
              <a:rPr lang="en-US" smtClean="0"/>
              <a:t>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2EE935-7444-4731-B86B-8FB734DDB1A3}" type="slidenum">
              <a:rPr lang="en-US" smtClean="0"/>
              <a:t>‹#›</a:t>
            </a:fld>
            <a:endParaRPr lang="en-US"/>
          </a:p>
        </p:txBody>
      </p:sp>
    </p:spTree>
    <p:extLst>
      <p:ext uri="{BB962C8B-B14F-4D97-AF65-F5344CB8AC3E}">
        <p14:creationId xmlns:p14="http://schemas.microsoft.com/office/powerpoint/2010/main" val="45130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2F4FF8-9E03-45BC-9B99-85F1D08506B1}" type="datetimeFigureOut">
              <a:rPr lang="en-US" smtClean="0"/>
              <a:t>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2EE935-7444-4731-B86B-8FB734DDB1A3}" type="slidenum">
              <a:rPr lang="en-US" smtClean="0"/>
              <a:t>‹#›</a:t>
            </a:fld>
            <a:endParaRPr lang="en-US"/>
          </a:p>
        </p:txBody>
      </p:sp>
    </p:spTree>
    <p:extLst>
      <p:ext uri="{BB962C8B-B14F-4D97-AF65-F5344CB8AC3E}">
        <p14:creationId xmlns:p14="http://schemas.microsoft.com/office/powerpoint/2010/main" val="3174618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F4FF8-9E03-45BC-9B99-85F1D08506B1}" type="datetimeFigureOut">
              <a:rPr lang="en-US" smtClean="0"/>
              <a:t>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2EE935-7444-4731-B86B-8FB734DDB1A3}" type="slidenum">
              <a:rPr lang="en-US" smtClean="0"/>
              <a:t>‹#›</a:t>
            </a:fld>
            <a:endParaRPr lang="en-US"/>
          </a:p>
        </p:txBody>
      </p:sp>
    </p:spTree>
    <p:extLst>
      <p:ext uri="{BB962C8B-B14F-4D97-AF65-F5344CB8AC3E}">
        <p14:creationId xmlns:p14="http://schemas.microsoft.com/office/powerpoint/2010/main" val="1996476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F4FF8-9E03-45BC-9B99-85F1D08506B1}"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EE935-7444-4731-B86B-8FB734DDB1A3}" type="slidenum">
              <a:rPr lang="en-US" smtClean="0"/>
              <a:t>‹#›</a:t>
            </a:fld>
            <a:endParaRPr lang="en-US"/>
          </a:p>
        </p:txBody>
      </p:sp>
    </p:spTree>
    <p:extLst>
      <p:ext uri="{BB962C8B-B14F-4D97-AF65-F5344CB8AC3E}">
        <p14:creationId xmlns:p14="http://schemas.microsoft.com/office/powerpoint/2010/main" val="182595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F4FF8-9E03-45BC-9B99-85F1D08506B1}"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EE935-7444-4731-B86B-8FB734DDB1A3}" type="slidenum">
              <a:rPr lang="en-US" smtClean="0"/>
              <a:t>‹#›</a:t>
            </a:fld>
            <a:endParaRPr lang="en-US"/>
          </a:p>
        </p:txBody>
      </p:sp>
    </p:spTree>
    <p:extLst>
      <p:ext uri="{BB962C8B-B14F-4D97-AF65-F5344CB8AC3E}">
        <p14:creationId xmlns:p14="http://schemas.microsoft.com/office/powerpoint/2010/main" val="3115928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F4FF8-9E03-45BC-9B99-85F1D08506B1}" type="datetimeFigureOut">
              <a:rPr lang="en-US" smtClean="0"/>
              <a:t>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EE935-7444-4731-B86B-8FB734DDB1A3}" type="slidenum">
              <a:rPr lang="en-US" smtClean="0"/>
              <a:t>‹#›</a:t>
            </a:fld>
            <a:endParaRPr lang="en-US"/>
          </a:p>
        </p:txBody>
      </p:sp>
    </p:spTree>
    <p:extLst>
      <p:ext uri="{BB962C8B-B14F-4D97-AF65-F5344CB8AC3E}">
        <p14:creationId xmlns:p14="http://schemas.microsoft.com/office/powerpoint/2010/main" val="3332024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221641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There’s a Rainbow in the Cloud by Alton Howard </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120"/>
            <a:ext cx="12192000" cy="589788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 I journey here mid the toils and tears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 3:16-17; 5:29; 2 Cor. 2:4; Heb. 5:7)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rainbow in the cloud;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safely lead, I must have no fear,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14:5-7; 2 Tim. 1:7; Heb. 2:14-15; 1 John 4:18)</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rainbow in the cloud.</a:t>
            </a:r>
          </a:p>
        </p:txBody>
      </p:sp>
    </p:spTree>
    <p:extLst>
      <p:ext uri="{BB962C8B-B14F-4D97-AF65-F5344CB8AC3E}">
        <p14:creationId xmlns:p14="http://schemas.microsoft.com/office/powerpoint/2010/main" val="348171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There’s a Rainbow in the Cloud by Alton Howard </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120"/>
            <a:ext cx="12192000" cy="589788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After stormy rain, fields of golden grain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(Deut. 11:13-14; James 5:7-8)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rainbow in the cloud;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winter’s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cold and pain, summer’s harvest grain,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 8:22; Deut. 8:12; Lev. 26:3-5)</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rainbow in the cloud.</a:t>
            </a:r>
          </a:p>
        </p:txBody>
      </p:sp>
    </p:spTree>
    <p:extLst>
      <p:ext uri="{BB962C8B-B14F-4D97-AF65-F5344CB8AC3E}">
        <p14:creationId xmlns:p14="http://schemas.microsoft.com/office/powerpoint/2010/main" val="2374890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There’s a Rainbow in the Cloud by Alton Howard </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120"/>
            <a:ext cx="12192000" cy="589788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the storms all pass comes a brighter day;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7:21-27)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rainbow in the cloud;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city fair, there’s a crown to wear;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2:10; James 1:12)</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rainbow in the cloud.</a:t>
            </a:r>
          </a:p>
        </p:txBody>
      </p:sp>
    </p:spTree>
    <p:extLst>
      <p:ext uri="{BB962C8B-B14F-4D97-AF65-F5344CB8AC3E}">
        <p14:creationId xmlns:p14="http://schemas.microsoft.com/office/powerpoint/2010/main" val="385262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There’s a Rainbow in the Cloud by Alton Howard </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120"/>
            <a:ext cx="12192000" cy="589788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Chorus:</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There’s a rainbow that is shining,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rainbow in the cloud;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life’s race is run and the victory’s won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rainbow in the clouds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9:24-27; 2 Tim. </a:t>
            </a:r>
            <a:r>
              <a:rPr lang="en-US" sz="3600" smtClean="0">
                <a:solidFill>
                  <a:schemeClr val="bg1"/>
                </a:solidFill>
                <a:latin typeface="Tahoma" panose="020B0604030504040204" pitchFamily="34" charset="0"/>
                <a:ea typeface="Tahoma" panose="020B0604030504040204" pitchFamily="34" charset="0"/>
                <a:cs typeface="Tahoma" panose="020B0604030504040204" pitchFamily="34" charset="0"/>
              </a:rPr>
              <a:t>4:6-8)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47576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288</Words>
  <Application>Microsoft Office PowerPoint</Application>
  <PresentationFormat>Widescreen</PresentationFormat>
  <Paragraphs>32</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Office Theme</vt:lpstr>
      <vt:lpstr>PowerPoint Presentation</vt:lpstr>
      <vt:lpstr>There’s a Rainbow in the Cloud by Alton Howard </vt:lpstr>
      <vt:lpstr>There’s a Rainbow in the Cloud by Alton Howard </vt:lpstr>
      <vt:lpstr>There’s a Rainbow in the Cloud by Alton Howard </vt:lpstr>
      <vt:lpstr>There’s a Rainbow in the Cloud by Alton Howard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7</cp:revision>
  <dcterms:created xsi:type="dcterms:W3CDTF">2020-02-07T16:34:16Z</dcterms:created>
  <dcterms:modified xsi:type="dcterms:W3CDTF">2020-02-09T22:11:42Z</dcterms:modified>
</cp:coreProperties>
</file>