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2" r:id="rId2"/>
    <p:sldId id="256" r:id="rId3"/>
    <p:sldId id="257" r:id="rId4"/>
    <p:sldId id="258" r:id="rId5"/>
    <p:sldId id="259" r:id="rId6"/>
    <p:sldId id="260" r:id="rId7"/>
    <p:sldId id="263" r:id="rId8"/>
    <p:sldId id="261" r:id="rId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4" d="100"/>
          <a:sy n="84"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1"/>
            <a:ext cx="3066733" cy="452974"/>
          </a:xfrm>
          <a:prstGeom prst="rect">
            <a:avLst/>
          </a:prstGeom>
        </p:spPr>
        <p:txBody>
          <a:bodyPr vert="horz" lIns="91440" tIns="45720" rIns="91440" bIns="45720" rtlCol="0"/>
          <a:lstStyle>
            <a:lvl1pPr algn="r">
              <a:defRPr sz="1200"/>
            </a:lvl1pPr>
          </a:lstStyle>
          <a:p>
            <a:fld id="{3E6F3F72-9E99-4B36-816B-5A932FBC9484}" type="datetimeFigureOut">
              <a:rPr lang="en-US" smtClean="0"/>
              <a:t>3/1/2020</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7A7DFBFC-5B05-4005-8BD1-EDCE594A4648}" type="slidenum">
              <a:rPr lang="en-US" smtClean="0"/>
              <a:t>‹#›</a:t>
            </a:fld>
            <a:endParaRPr lang="en-US"/>
          </a:p>
        </p:txBody>
      </p:sp>
    </p:spTree>
    <p:extLst>
      <p:ext uri="{BB962C8B-B14F-4D97-AF65-F5344CB8AC3E}">
        <p14:creationId xmlns:p14="http://schemas.microsoft.com/office/powerpoint/2010/main" val="231054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52974"/>
          </a:xfrm>
          <a:prstGeom prst="rect">
            <a:avLst/>
          </a:prstGeom>
        </p:spPr>
        <p:txBody>
          <a:bodyPr vert="horz" lIns="91440" tIns="45720" rIns="91440" bIns="45720" rtlCol="0"/>
          <a:lstStyle>
            <a:lvl1pPr algn="r">
              <a:defRPr sz="1200"/>
            </a:lvl1pPr>
          </a:lstStyle>
          <a:p>
            <a:fld id="{4FECE2FB-99F9-407C-88DE-EFFFF91E940A}" type="datetimeFigureOut">
              <a:rPr lang="en-US" smtClean="0"/>
              <a:t>3/1/2020</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79"/>
            <a:ext cx="5661660" cy="35548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6D955DD9-65C5-4276-8A63-781482E5CE9B}" type="slidenum">
              <a:rPr lang="en-US" smtClean="0"/>
              <a:t>‹#›</a:t>
            </a:fld>
            <a:endParaRPr lang="en-US"/>
          </a:p>
        </p:txBody>
      </p:sp>
    </p:spTree>
    <p:extLst>
      <p:ext uri="{BB962C8B-B14F-4D97-AF65-F5344CB8AC3E}">
        <p14:creationId xmlns:p14="http://schemas.microsoft.com/office/powerpoint/2010/main" val="178451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biblehub.com/judges/3-11.htm"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biblehub.com/isaiah/11-9.htm" TargetMode="External"/><Relationship Id="rId5" Type="http://schemas.openxmlformats.org/officeDocument/2006/relationships/hyperlink" Target="https://biblehub.com/judges/8-28.htm" TargetMode="External"/><Relationship Id="rId4" Type="http://schemas.openxmlformats.org/officeDocument/2006/relationships/hyperlink" Target="https://biblehub.com/judges/5-31.ht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1811-1892 Thomas’s parents members Calvinistic Kirk of Scotland, in laws Church of England, but became Christians in 1816, parents baptized by John McClung, a young associate of Barton Warren Stone. Love was baptized in 1829 &amp; preached his first sermon that same year &amp; afterward preached regularly. From 1830 to 1834, taught school &amp; made preaching trips in the summers. Mentor Walter Scott, with whom he frequently travelled &amp; worked. He wrote frequently for Campbell’s paper, </a:t>
            </a:r>
            <a:r>
              <a:rPr lang="en-US" sz="1200" b="0" i="1" u="none" strike="noStrike" kern="1200" dirty="0" smtClean="0">
                <a:solidFill>
                  <a:schemeClr val="tx1"/>
                </a:solidFill>
                <a:effectLst/>
                <a:latin typeface="+mn-lt"/>
                <a:ea typeface="+mn-ea"/>
                <a:cs typeface="+mn-cs"/>
              </a:rPr>
              <a:t>The Millennial Harbinger</a:t>
            </a:r>
            <a:r>
              <a:rPr lang="en-US" sz="1200" b="0" i="0" u="none" strike="noStrike" kern="1200" dirty="0" smtClean="0">
                <a:solidFill>
                  <a:schemeClr val="tx1"/>
                </a:solidFill>
                <a:effectLst/>
                <a:latin typeface="+mn-lt"/>
                <a:ea typeface="+mn-ea"/>
                <a:cs typeface="+mn-cs"/>
              </a:rPr>
              <a:t>, in which Campbell spoke of him as the brother “whose praise is in all the churches in Indiana. After preaching at various churches in Hamilton County, OH, Jameson worked with the church in Dayton from 1835 to 1837, when he married Elizabeth M. Clark. Also, in the closing years of B. W. Stone’s life, Jameson often accompanied the elderly preacher on his journeys.</a:t>
            </a:r>
            <a:endParaRPr lang="en-US" dirty="0" smtClean="0"/>
          </a:p>
          <a:p>
            <a:endParaRPr lang="en-US" dirty="0"/>
          </a:p>
        </p:txBody>
      </p:sp>
      <p:sp>
        <p:nvSpPr>
          <p:cNvPr id="4" name="Slide Number Placeholder 3"/>
          <p:cNvSpPr>
            <a:spLocks noGrp="1"/>
          </p:cNvSpPr>
          <p:nvPr>
            <p:ph type="sldNum" sz="quarter" idx="10"/>
          </p:nvPr>
        </p:nvSpPr>
        <p:spPr/>
        <p:txBody>
          <a:bodyPr/>
          <a:lstStyle/>
          <a:p>
            <a:fld id="{6D955DD9-65C5-4276-8A63-781482E5CE9B}" type="slidenum">
              <a:rPr lang="en-US" smtClean="0"/>
              <a:t>2</a:t>
            </a:fld>
            <a:endParaRPr lang="en-US"/>
          </a:p>
        </p:txBody>
      </p:sp>
    </p:spTree>
    <p:extLst>
      <p:ext uri="{BB962C8B-B14F-4D97-AF65-F5344CB8AC3E}">
        <p14:creationId xmlns:p14="http://schemas.microsoft.com/office/powerpoint/2010/main" val="1546110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church is a habitation</a:t>
            </a:r>
            <a:r>
              <a:rPr lang="en-US" baseline="0" dirty="0" smtClean="0"/>
              <a:t> built by God upon the earth.  The church is the bride of Christ</a:t>
            </a:r>
            <a:endParaRPr lang="en-US" dirty="0"/>
          </a:p>
        </p:txBody>
      </p:sp>
      <p:sp>
        <p:nvSpPr>
          <p:cNvPr id="4" name="Slide Number Placeholder 3"/>
          <p:cNvSpPr>
            <a:spLocks noGrp="1"/>
          </p:cNvSpPr>
          <p:nvPr>
            <p:ph type="sldNum" sz="quarter" idx="10"/>
          </p:nvPr>
        </p:nvSpPr>
        <p:spPr/>
        <p:txBody>
          <a:bodyPr/>
          <a:lstStyle/>
          <a:p>
            <a:fld id="{6D955DD9-65C5-4276-8A63-781482E5CE9B}" type="slidenum">
              <a:rPr lang="en-US" smtClean="0"/>
              <a:t>3</a:t>
            </a:fld>
            <a:endParaRPr lang="en-US"/>
          </a:p>
        </p:txBody>
      </p:sp>
    </p:spTree>
    <p:extLst>
      <p:ext uri="{BB962C8B-B14F-4D97-AF65-F5344CB8AC3E}">
        <p14:creationId xmlns:p14="http://schemas.microsoft.com/office/powerpoint/2010/main" val="844738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Each great deliverance effected by God after battle was followed by peace (comp. </a:t>
            </a:r>
            <a:r>
              <a:rPr lang="en-US" sz="1200" b="0" i="0" u="none" strike="noStrike" kern="1200" dirty="0" smtClean="0">
                <a:solidFill>
                  <a:schemeClr val="tx1"/>
                </a:solidFill>
                <a:effectLst/>
                <a:latin typeface="+mn-lt"/>
                <a:ea typeface="+mn-ea"/>
                <a:cs typeface="+mn-cs"/>
                <a:hlinkClick r:id="rId3"/>
              </a:rPr>
              <a:t>Judges 3:11, 30</a:t>
            </a:r>
            <a:r>
              <a:rPr lang="en-US" sz="1200" b="0" i="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4"/>
              </a:rPr>
              <a:t>Judges 5:31</a:t>
            </a:r>
            <a:r>
              <a:rPr lang="en-US" sz="1200" b="0" i="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5"/>
              </a:rPr>
              <a:t>Judges 8:28</a:t>
            </a:r>
            <a:r>
              <a:rPr lang="en-US" sz="1200" b="0" i="0" u="none" strike="noStrike" kern="1200" dirty="0" smtClean="0">
                <a:solidFill>
                  <a:schemeClr val="tx1"/>
                </a:solidFill>
                <a:effectLst/>
                <a:latin typeface="+mn-lt"/>
                <a:ea typeface="+mn-ea"/>
                <a:cs typeface="+mn-cs"/>
              </a:rPr>
              <a:t>; "the land had rest twenty, forty, eighty years"), &amp; in the end there will be eternal</a:t>
            </a:r>
            <a:r>
              <a:rPr lang="en-US" sz="1200" b="0" i="0" u="none" strike="noStrike" kern="1200" baseline="0" dirty="0" smtClean="0">
                <a:solidFill>
                  <a:schemeClr val="tx1"/>
                </a:solidFill>
                <a:effectLst/>
                <a:latin typeface="+mn-lt"/>
                <a:ea typeface="+mn-ea"/>
                <a:cs typeface="+mn-cs"/>
              </a:rPr>
              <a:t> peace,</a:t>
            </a:r>
            <a:r>
              <a:rPr lang="en-US" sz="1200" b="0" i="0" u="none" strike="noStrike" kern="1200" dirty="0" smtClean="0">
                <a:solidFill>
                  <a:schemeClr val="tx1"/>
                </a:solidFill>
                <a:effectLst/>
                <a:latin typeface="+mn-lt"/>
                <a:ea typeface="+mn-ea"/>
                <a:cs typeface="+mn-cs"/>
              </a:rPr>
              <a:t> when God shall have put down all enemies under Messiah's feet. He </a:t>
            </a:r>
            <a:r>
              <a:rPr lang="en-US" sz="1200" b="0" i="0" u="none" strike="noStrike" kern="1200" dirty="0" err="1" smtClean="0">
                <a:solidFill>
                  <a:schemeClr val="tx1"/>
                </a:solidFill>
                <a:effectLst/>
                <a:latin typeface="+mn-lt"/>
                <a:ea typeface="+mn-ea"/>
                <a:cs typeface="+mn-cs"/>
              </a:rPr>
              <a:t>breaketh</a:t>
            </a:r>
            <a:r>
              <a:rPr lang="en-US" sz="1200" b="0" i="0" u="none" strike="noStrike" kern="1200" dirty="0" smtClean="0">
                <a:solidFill>
                  <a:schemeClr val="tx1"/>
                </a:solidFill>
                <a:effectLst/>
                <a:latin typeface="+mn-lt"/>
                <a:ea typeface="+mn-ea"/>
                <a:cs typeface="+mn-cs"/>
              </a:rPr>
              <a:t> the bow, and </a:t>
            </a:r>
            <a:r>
              <a:rPr lang="en-US" sz="1200" b="0" i="0" u="none" strike="noStrike" kern="1200" dirty="0" err="1" smtClean="0">
                <a:solidFill>
                  <a:schemeClr val="tx1"/>
                </a:solidFill>
                <a:effectLst/>
                <a:latin typeface="+mn-lt"/>
                <a:ea typeface="+mn-ea"/>
                <a:cs typeface="+mn-cs"/>
              </a:rPr>
              <a:t>cutteth</a:t>
            </a:r>
            <a:r>
              <a:rPr lang="en-US" sz="1200" b="0" i="0" u="none" strike="noStrike" kern="1200" dirty="0" smtClean="0">
                <a:solidFill>
                  <a:schemeClr val="tx1"/>
                </a:solidFill>
                <a:effectLst/>
                <a:latin typeface="+mn-lt"/>
                <a:ea typeface="+mn-ea"/>
                <a:cs typeface="+mn-cs"/>
              </a:rPr>
              <a:t> the spear in sunder; </a:t>
            </a:r>
            <a:r>
              <a:rPr lang="en-US" sz="1200" b="1" i="0" u="none" strike="noStrike" kern="1200" dirty="0" smtClean="0">
                <a:solidFill>
                  <a:schemeClr val="tx1"/>
                </a:solidFill>
                <a:effectLst/>
                <a:latin typeface="+mn-lt"/>
                <a:ea typeface="+mn-ea"/>
                <a:cs typeface="+mn-cs"/>
              </a:rPr>
              <a:t>i.e.</a:t>
            </a:r>
            <a:r>
              <a:rPr lang="en-US" sz="1200" b="0" i="0" u="none" strike="noStrike" kern="1200" dirty="0" smtClean="0">
                <a:solidFill>
                  <a:schemeClr val="tx1"/>
                </a:solidFill>
                <a:effectLst/>
                <a:latin typeface="+mn-lt"/>
                <a:ea typeface="+mn-ea"/>
                <a:cs typeface="+mn-cs"/>
              </a:rPr>
              <a:t> he destroys all offensive weapons, so that none may "hurt or destroy in all his holy mountain" (</a:t>
            </a:r>
            <a:r>
              <a:rPr lang="en-US" sz="1200" b="0" i="0" u="none" strike="noStrike" kern="1200" dirty="0" smtClean="0">
                <a:solidFill>
                  <a:schemeClr val="tx1"/>
                </a:solidFill>
                <a:effectLst/>
                <a:latin typeface="+mn-lt"/>
                <a:ea typeface="+mn-ea"/>
                <a:cs typeface="+mn-cs"/>
                <a:hlinkClick r:id="rId6"/>
              </a:rPr>
              <a:t>Isaiah 11:9</a:t>
            </a:r>
            <a:r>
              <a:rPr lang="en-US" sz="1200" b="0" i="0" u="none" strike="noStrike"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6D955DD9-65C5-4276-8A63-781482E5CE9B}" type="slidenum">
              <a:rPr lang="en-US" smtClean="0"/>
              <a:t>4</a:t>
            </a:fld>
            <a:endParaRPr lang="en-US"/>
          </a:p>
        </p:txBody>
      </p:sp>
    </p:spTree>
    <p:extLst>
      <p:ext uri="{BB962C8B-B14F-4D97-AF65-F5344CB8AC3E}">
        <p14:creationId xmlns:p14="http://schemas.microsoft.com/office/powerpoint/2010/main" val="2803908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55DD9-65C5-4276-8A63-781482E5CE9B}" type="slidenum">
              <a:rPr lang="en-US" smtClean="0"/>
              <a:t>5</a:t>
            </a:fld>
            <a:endParaRPr lang="en-US"/>
          </a:p>
        </p:txBody>
      </p:sp>
    </p:spTree>
    <p:extLst>
      <p:ext uri="{BB962C8B-B14F-4D97-AF65-F5344CB8AC3E}">
        <p14:creationId xmlns:p14="http://schemas.microsoft.com/office/powerpoint/2010/main" val="2225355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Portal- a door, gate, or entrance, especially one of imposing appearance, as to a palace.</a:t>
            </a:r>
            <a:endParaRPr lang="en-US" dirty="0"/>
          </a:p>
        </p:txBody>
      </p:sp>
      <p:sp>
        <p:nvSpPr>
          <p:cNvPr id="4" name="Slide Number Placeholder 3"/>
          <p:cNvSpPr>
            <a:spLocks noGrp="1"/>
          </p:cNvSpPr>
          <p:nvPr>
            <p:ph type="sldNum" sz="quarter" idx="10"/>
          </p:nvPr>
        </p:nvSpPr>
        <p:spPr/>
        <p:txBody>
          <a:bodyPr/>
          <a:lstStyle/>
          <a:p>
            <a:fld id="{6D955DD9-65C5-4276-8A63-781482E5CE9B}" type="slidenum">
              <a:rPr lang="en-US" smtClean="0"/>
              <a:t>6</a:t>
            </a:fld>
            <a:endParaRPr lang="en-US"/>
          </a:p>
        </p:txBody>
      </p:sp>
    </p:spTree>
    <p:extLst>
      <p:ext uri="{BB962C8B-B14F-4D97-AF65-F5344CB8AC3E}">
        <p14:creationId xmlns:p14="http://schemas.microsoft.com/office/powerpoint/2010/main" val="3192891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55DD9-65C5-4276-8A63-781482E5CE9B}" type="slidenum">
              <a:rPr lang="en-US" smtClean="0"/>
              <a:t>8</a:t>
            </a:fld>
            <a:endParaRPr lang="en-US"/>
          </a:p>
        </p:txBody>
      </p:sp>
    </p:spTree>
    <p:extLst>
      <p:ext uri="{BB962C8B-B14F-4D97-AF65-F5344CB8AC3E}">
        <p14:creationId xmlns:p14="http://schemas.microsoft.com/office/powerpoint/2010/main" val="87495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0CBF50-877B-4A8B-BD30-B7B69751BEBF}"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14D0-8671-48A7-9459-06CA246935D5}" type="slidenum">
              <a:rPr lang="en-US" smtClean="0"/>
              <a:t>‹#›</a:t>
            </a:fld>
            <a:endParaRPr lang="en-US"/>
          </a:p>
        </p:txBody>
      </p:sp>
    </p:spTree>
    <p:extLst>
      <p:ext uri="{BB962C8B-B14F-4D97-AF65-F5344CB8AC3E}">
        <p14:creationId xmlns:p14="http://schemas.microsoft.com/office/powerpoint/2010/main" val="268358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0CBF50-877B-4A8B-BD30-B7B69751BEBF}"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14D0-8671-48A7-9459-06CA246935D5}" type="slidenum">
              <a:rPr lang="en-US" smtClean="0"/>
              <a:t>‹#›</a:t>
            </a:fld>
            <a:endParaRPr lang="en-US"/>
          </a:p>
        </p:txBody>
      </p:sp>
    </p:spTree>
    <p:extLst>
      <p:ext uri="{BB962C8B-B14F-4D97-AF65-F5344CB8AC3E}">
        <p14:creationId xmlns:p14="http://schemas.microsoft.com/office/powerpoint/2010/main" val="209590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0CBF50-877B-4A8B-BD30-B7B69751BEBF}"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14D0-8671-48A7-9459-06CA246935D5}" type="slidenum">
              <a:rPr lang="en-US" smtClean="0"/>
              <a:t>‹#›</a:t>
            </a:fld>
            <a:endParaRPr lang="en-US"/>
          </a:p>
        </p:txBody>
      </p:sp>
    </p:spTree>
    <p:extLst>
      <p:ext uri="{BB962C8B-B14F-4D97-AF65-F5344CB8AC3E}">
        <p14:creationId xmlns:p14="http://schemas.microsoft.com/office/powerpoint/2010/main" val="37554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0CBF50-877B-4A8B-BD30-B7B69751BEBF}"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14D0-8671-48A7-9459-06CA246935D5}" type="slidenum">
              <a:rPr lang="en-US" smtClean="0"/>
              <a:t>‹#›</a:t>
            </a:fld>
            <a:endParaRPr lang="en-US"/>
          </a:p>
        </p:txBody>
      </p:sp>
    </p:spTree>
    <p:extLst>
      <p:ext uri="{BB962C8B-B14F-4D97-AF65-F5344CB8AC3E}">
        <p14:creationId xmlns:p14="http://schemas.microsoft.com/office/powerpoint/2010/main" val="1529242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0CBF50-877B-4A8B-BD30-B7B69751BEBF}"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B14D0-8671-48A7-9459-06CA246935D5}" type="slidenum">
              <a:rPr lang="en-US" smtClean="0"/>
              <a:t>‹#›</a:t>
            </a:fld>
            <a:endParaRPr lang="en-US"/>
          </a:p>
        </p:txBody>
      </p:sp>
    </p:spTree>
    <p:extLst>
      <p:ext uri="{BB962C8B-B14F-4D97-AF65-F5344CB8AC3E}">
        <p14:creationId xmlns:p14="http://schemas.microsoft.com/office/powerpoint/2010/main" val="262001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0CBF50-877B-4A8B-BD30-B7B69751BEBF}"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B14D0-8671-48A7-9459-06CA246935D5}" type="slidenum">
              <a:rPr lang="en-US" smtClean="0"/>
              <a:t>‹#›</a:t>
            </a:fld>
            <a:endParaRPr lang="en-US"/>
          </a:p>
        </p:txBody>
      </p:sp>
    </p:spTree>
    <p:extLst>
      <p:ext uri="{BB962C8B-B14F-4D97-AF65-F5344CB8AC3E}">
        <p14:creationId xmlns:p14="http://schemas.microsoft.com/office/powerpoint/2010/main" val="331124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0CBF50-877B-4A8B-BD30-B7B69751BEBF}"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6B14D0-8671-48A7-9459-06CA246935D5}" type="slidenum">
              <a:rPr lang="en-US" smtClean="0"/>
              <a:t>‹#›</a:t>
            </a:fld>
            <a:endParaRPr lang="en-US"/>
          </a:p>
        </p:txBody>
      </p:sp>
    </p:spTree>
    <p:extLst>
      <p:ext uri="{BB962C8B-B14F-4D97-AF65-F5344CB8AC3E}">
        <p14:creationId xmlns:p14="http://schemas.microsoft.com/office/powerpoint/2010/main" val="335082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0CBF50-877B-4A8B-BD30-B7B69751BEBF}"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6B14D0-8671-48A7-9459-06CA246935D5}" type="slidenum">
              <a:rPr lang="en-US" smtClean="0"/>
              <a:t>‹#›</a:t>
            </a:fld>
            <a:endParaRPr lang="en-US"/>
          </a:p>
        </p:txBody>
      </p:sp>
    </p:spTree>
    <p:extLst>
      <p:ext uri="{BB962C8B-B14F-4D97-AF65-F5344CB8AC3E}">
        <p14:creationId xmlns:p14="http://schemas.microsoft.com/office/powerpoint/2010/main" val="143890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CBF50-877B-4A8B-BD30-B7B69751BEBF}"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6B14D0-8671-48A7-9459-06CA246935D5}" type="slidenum">
              <a:rPr lang="en-US" smtClean="0"/>
              <a:t>‹#›</a:t>
            </a:fld>
            <a:endParaRPr lang="en-US"/>
          </a:p>
        </p:txBody>
      </p:sp>
    </p:spTree>
    <p:extLst>
      <p:ext uri="{BB962C8B-B14F-4D97-AF65-F5344CB8AC3E}">
        <p14:creationId xmlns:p14="http://schemas.microsoft.com/office/powerpoint/2010/main" val="177578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0CBF50-877B-4A8B-BD30-B7B69751BEBF}"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B14D0-8671-48A7-9459-06CA246935D5}" type="slidenum">
              <a:rPr lang="en-US" smtClean="0"/>
              <a:t>‹#›</a:t>
            </a:fld>
            <a:endParaRPr lang="en-US"/>
          </a:p>
        </p:txBody>
      </p:sp>
    </p:spTree>
    <p:extLst>
      <p:ext uri="{BB962C8B-B14F-4D97-AF65-F5344CB8AC3E}">
        <p14:creationId xmlns:p14="http://schemas.microsoft.com/office/powerpoint/2010/main" val="3293912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0CBF50-877B-4A8B-BD30-B7B69751BEBF}"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B14D0-8671-48A7-9459-06CA246935D5}" type="slidenum">
              <a:rPr lang="en-US" smtClean="0"/>
              <a:t>‹#›</a:t>
            </a:fld>
            <a:endParaRPr lang="en-US"/>
          </a:p>
        </p:txBody>
      </p:sp>
    </p:spTree>
    <p:extLst>
      <p:ext uri="{BB962C8B-B14F-4D97-AF65-F5344CB8AC3E}">
        <p14:creationId xmlns:p14="http://schemas.microsoft.com/office/powerpoint/2010/main" val="2005080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CBF50-877B-4A8B-BD30-B7B69751BEBF}" type="datetimeFigureOut">
              <a:rPr lang="en-US" smtClean="0"/>
              <a:t>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B14D0-8671-48A7-9459-06CA246935D5}" type="slidenum">
              <a:rPr lang="en-US" smtClean="0"/>
              <a:t>‹#›</a:t>
            </a:fld>
            <a:endParaRPr lang="en-US"/>
          </a:p>
        </p:txBody>
      </p:sp>
    </p:spTree>
    <p:extLst>
      <p:ext uri="{BB962C8B-B14F-4D97-AF65-F5344CB8AC3E}">
        <p14:creationId xmlns:p14="http://schemas.microsoft.com/office/powerpoint/2010/main" val="3661313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825624"/>
            <a:ext cx="10515600" cy="4678045"/>
          </a:xfrm>
        </p:spPr>
        <p:txBody>
          <a:bodyPr>
            <a:normAutofit/>
          </a:bodyPr>
          <a:lstStyle/>
          <a:p>
            <a:pPr marL="0" indent="0">
              <a:buNone/>
            </a:pPr>
            <a:r>
              <a:rPr lang="en-US" sz="4500" dirty="0" smtClean="0">
                <a:solidFill>
                  <a:schemeClr val="bg1"/>
                </a:solidFill>
                <a:latin typeface="Tahoma" panose="020B0604030504040204" pitchFamily="34" charset="0"/>
                <a:ea typeface="Tahoma" panose="020B0604030504040204" pitchFamily="34" charset="0"/>
                <a:cs typeface="Tahoma" panose="020B0604030504040204" pitchFamily="34" charset="0"/>
              </a:rPr>
              <a:t>68- Lord We Come before Thee Now</a:t>
            </a:r>
          </a:p>
          <a:p>
            <a:pPr marL="0" indent="0">
              <a:buNone/>
            </a:pPr>
            <a:r>
              <a:rPr lang="en-US" sz="4500" dirty="0" smtClean="0">
                <a:solidFill>
                  <a:schemeClr val="bg1"/>
                </a:solidFill>
                <a:latin typeface="Tahoma" panose="020B0604030504040204" pitchFamily="34" charset="0"/>
                <a:ea typeface="Tahoma" panose="020B0604030504040204" pitchFamily="34" charset="0"/>
                <a:cs typeface="Tahoma" panose="020B0604030504040204" pitchFamily="34" charset="0"/>
              </a:rPr>
              <a:t>184- Without Him</a:t>
            </a:r>
          </a:p>
          <a:p>
            <a:pPr marL="0" indent="0">
              <a:buNone/>
            </a:pPr>
            <a:r>
              <a:rPr lang="en-US" sz="4500" dirty="0" smtClean="0">
                <a:solidFill>
                  <a:schemeClr val="bg1"/>
                </a:solidFill>
                <a:latin typeface="Tahoma" panose="020B0604030504040204" pitchFamily="34" charset="0"/>
                <a:ea typeface="Tahoma" panose="020B0604030504040204" pitchFamily="34" charset="0"/>
                <a:cs typeface="Tahoma" panose="020B0604030504040204" pitchFamily="34" charset="0"/>
              </a:rPr>
              <a:t>153- </a:t>
            </a:r>
            <a:r>
              <a:rPr lang="en-US" sz="45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‘Tis</a:t>
            </a:r>
            <a:r>
              <a:rPr lang="en-US" sz="4500" dirty="0" smtClean="0">
                <a:solidFill>
                  <a:schemeClr val="bg1"/>
                </a:solidFill>
                <a:latin typeface="Tahoma" panose="020B0604030504040204" pitchFamily="34" charset="0"/>
                <a:ea typeface="Tahoma" panose="020B0604030504040204" pitchFamily="34" charset="0"/>
                <a:cs typeface="Tahoma" panose="020B0604030504040204" pitchFamily="34" charset="0"/>
              </a:rPr>
              <a:t> Set the Feast Divine</a:t>
            </a:r>
          </a:p>
          <a:p>
            <a:pPr marL="0" indent="0">
              <a:buNone/>
            </a:pPr>
            <a:r>
              <a:rPr lang="en-US" sz="4500" dirty="0" smtClean="0">
                <a:solidFill>
                  <a:schemeClr val="bg1"/>
                </a:solidFill>
                <a:latin typeface="Tahoma" panose="020B0604030504040204" pitchFamily="34" charset="0"/>
                <a:ea typeface="Tahoma" panose="020B0604030504040204" pitchFamily="34" charset="0"/>
                <a:cs typeface="Tahoma" panose="020B0604030504040204" pitchFamily="34" charset="0"/>
              </a:rPr>
              <a:t>227- There is a Habitation</a:t>
            </a:r>
          </a:p>
          <a:p>
            <a:pPr marL="0" indent="0">
              <a:buNone/>
            </a:pPr>
            <a:r>
              <a:rPr lang="en-US" sz="4500" dirty="0" smtClean="0">
                <a:solidFill>
                  <a:schemeClr val="bg1"/>
                </a:solidFill>
                <a:latin typeface="Tahoma" panose="020B0604030504040204" pitchFamily="34" charset="0"/>
                <a:ea typeface="Tahoma" panose="020B0604030504040204" pitchFamily="34" charset="0"/>
                <a:cs typeface="Tahoma" panose="020B0604030504040204" pitchFamily="34" charset="0"/>
              </a:rPr>
              <a:t>320- Will Jesus Find Us Watching?</a:t>
            </a:r>
          </a:p>
          <a:p>
            <a:pPr marL="0" indent="0">
              <a:buNone/>
            </a:pPr>
            <a:r>
              <a:rPr lang="en-US" sz="4500" dirty="0" smtClean="0">
                <a:solidFill>
                  <a:schemeClr val="bg1"/>
                </a:solidFill>
                <a:latin typeface="Tahoma" panose="020B0604030504040204" pitchFamily="34" charset="0"/>
                <a:ea typeface="Tahoma" panose="020B0604030504040204" pitchFamily="34" charset="0"/>
                <a:cs typeface="Tahoma" panose="020B0604030504040204" pitchFamily="34" charset="0"/>
              </a:rPr>
              <a:t>122- Now the Day is Over</a:t>
            </a:r>
            <a:endParaRPr lang="en-US" sz="4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67490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57752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 is a Habitation by Love Jameson 1860</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Heaven is built by God for all who diligently seek Him.</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is a habitation, built by the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living God</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Mt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16:18; Eph. 2:19-22;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3:10-11; Heb. 12:22ff; 2 Cor. 5:1)</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for all of every nation,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seek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that grand abode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(Isa.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2:1ff; Mt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7:7, 28:19; Ax 17:24ff; Heb. 11:6; Mk 16:16)</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02306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 is a Habitation by Love Jameson 1860</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Heaven is a city with foundations and no war</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city with foundations firm as the eternal throne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(Isa. 28:16; 1 Pet. 2:6; Rev.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21:14, 19;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11:8-10)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wars, no desolations, shall ever move a stone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(Eccl. 3:8; Ps. 46:1-11; 1 Cor. 15:20-27; Rev. 21:27)</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75078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 is a Habitation by Love Jameson 1860</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3. Heaven is a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a</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place where there is no more suffering</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night, is there no sorrow, no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death,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no decay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(Isa. 35:10; Rev. 21:4, 25; 1 Pet. 1:3-4)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yesterday, no morrow, but one eternal day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22:5)</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8913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 is a Habitation by Love Jameson 1860</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4. Heaven is where angels &amp; saints sing praises forever</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its pearly portals, angelic armies sing;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21:21; 5:11)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glorified immortals, the praises of its king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2:7; 8:16-18; Ps. 47:5-9)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61217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825624"/>
            <a:ext cx="10515600" cy="4678045"/>
          </a:xfrm>
        </p:spPr>
        <p:txBody>
          <a:bodyPr>
            <a:normAutofit/>
          </a:bodyPr>
          <a:lstStyle/>
          <a:p>
            <a:pPr marL="0" indent="0">
              <a:buNone/>
            </a:pPr>
            <a:r>
              <a:rPr lang="en-US" sz="4500" dirty="0" smtClean="0">
                <a:solidFill>
                  <a:schemeClr val="bg1"/>
                </a:solidFill>
              </a:rPr>
              <a:t>68- Lord We Come before Thee Now</a:t>
            </a:r>
          </a:p>
          <a:p>
            <a:pPr marL="0" indent="0">
              <a:buNone/>
            </a:pPr>
            <a:r>
              <a:rPr lang="en-US" sz="4500" dirty="0" smtClean="0">
                <a:solidFill>
                  <a:schemeClr val="bg1"/>
                </a:solidFill>
              </a:rPr>
              <a:t>184- Without Him</a:t>
            </a:r>
          </a:p>
          <a:p>
            <a:pPr marL="0" indent="0">
              <a:buNone/>
            </a:pPr>
            <a:r>
              <a:rPr lang="en-US" sz="4500" dirty="0" smtClean="0">
                <a:solidFill>
                  <a:schemeClr val="bg1"/>
                </a:solidFill>
              </a:rPr>
              <a:t>153- </a:t>
            </a:r>
            <a:r>
              <a:rPr lang="en-US" sz="4500" dirty="0" err="1" smtClean="0">
                <a:solidFill>
                  <a:schemeClr val="bg1"/>
                </a:solidFill>
              </a:rPr>
              <a:t>‘Tis</a:t>
            </a:r>
            <a:r>
              <a:rPr lang="en-US" sz="4500" dirty="0" smtClean="0">
                <a:solidFill>
                  <a:schemeClr val="bg1"/>
                </a:solidFill>
              </a:rPr>
              <a:t> Set the Feast Divine</a:t>
            </a:r>
          </a:p>
          <a:p>
            <a:pPr marL="0" indent="0">
              <a:buNone/>
            </a:pPr>
            <a:r>
              <a:rPr lang="en-US" sz="4500" dirty="0" smtClean="0">
                <a:solidFill>
                  <a:schemeClr val="bg1"/>
                </a:solidFill>
              </a:rPr>
              <a:t>227- There is a Habitation</a:t>
            </a:r>
          </a:p>
          <a:p>
            <a:pPr marL="0" indent="0">
              <a:buNone/>
            </a:pPr>
            <a:r>
              <a:rPr lang="en-US" sz="4500" dirty="0" smtClean="0">
                <a:solidFill>
                  <a:schemeClr val="bg1"/>
                </a:solidFill>
              </a:rPr>
              <a:t>320- Will Jesus Find Us Watching?</a:t>
            </a:r>
          </a:p>
          <a:p>
            <a:pPr marL="0" indent="0">
              <a:buNone/>
            </a:pPr>
            <a:r>
              <a:rPr lang="en-US" sz="4500" dirty="0" smtClean="0">
                <a:solidFill>
                  <a:schemeClr val="bg1"/>
                </a:solidFill>
              </a:rPr>
              <a:t>122- Now the Day is Over</a:t>
            </a:r>
            <a:endParaRPr lang="en-US" sz="4500" dirty="0">
              <a:solidFill>
                <a:schemeClr val="bg1"/>
              </a:solidFill>
            </a:endParaRPr>
          </a:p>
        </p:txBody>
      </p:sp>
    </p:spTree>
    <p:extLst>
      <p:ext uri="{BB962C8B-B14F-4D97-AF65-F5344CB8AC3E}">
        <p14:creationId xmlns:p14="http://schemas.microsoft.com/office/powerpoint/2010/main" val="2091152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4419"/>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 is a Habitation by Love Jameson 1860</a:t>
            </a: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4420"/>
            <a:ext cx="12192000" cy="578358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Chorus:</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 Zion, Zion, I long thy gates to see;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(Psalm 87:1-3; 132:13-18)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 Zion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Zion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when shall I dwell with thee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14:1)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2590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TotalTime>
  <Words>723</Words>
  <Application>Microsoft Office PowerPoint</Application>
  <PresentationFormat>Widescreen</PresentationFormat>
  <Paragraphs>58</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There is a Habitation by Love Jameson 1860</vt:lpstr>
      <vt:lpstr>There is a Habitation by Love Jameson 1860</vt:lpstr>
      <vt:lpstr>There is a Habitation by Love Jameson 1860</vt:lpstr>
      <vt:lpstr>There is a Habitation by Love Jameson 1860</vt:lpstr>
      <vt:lpstr>Hymns for Worship at Woodmont</vt:lpstr>
      <vt:lpstr>There is a Habitation by Love Jameson 1860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21</cp:revision>
  <cp:lastPrinted>2020-03-01T22:20:20Z</cp:lastPrinted>
  <dcterms:created xsi:type="dcterms:W3CDTF">2020-02-27T16:51:27Z</dcterms:created>
  <dcterms:modified xsi:type="dcterms:W3CDTF">2020-03-02T00:59:09Z</dcterms:modified>
</cp:coreProperties>
</file>