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58" r:id="rId3"/>
    <p:sldId id="262" r:id="rId4"/>
    <p:sldId id="265" r:id="rId5"/>
    <p:sldId id="270" r:id="rId6"/>
    <p:sldId id="269" r:id="rId7"/>
    <p:sldId id="268" r:id="rId8"/>
    <p:sldId id="267" r:id="rId9"/>
    <p:sldId id="266" r:id="rId10"/>
    <p:sldId id="263" r:id="rId11"/>
    <p:sldId id="264" r:id="rId12"/>
    <p:sldId id="260" r:id="rId13"/>
    <p:sldId id="271" r:id="rId14"/>
    <p:sldId id="272" r:id="rId15"/>
    <p:sldId id="273" r:id="rId16"/>
    <p:sldId id="274" r:id="rId17"/>
    <p:sldId id="275" r:id="rId18"/>
    <p:sldId id="261" r:id="rId19"/>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00" d="100"/>
          <a:sy n="100" d="100"/>
        </p:scale>
        <p:origin x="6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DBE595DA-3AB8-4F25-81AD-4BCCE5CBCCA0}" type="datetimeFigureOut">
              <a:rPr lang="en-US" smtClean="0"/>
              <a:t>12/27/2020</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B10E4CCD-171E-482F-9451-2B1FA013E128}" type="slidenum">
              <a:rPr lang="en-US" smtClean="0"/>
              <a:t>‹#›</a:t>
            </a:fld>
            <a:endParaRPr lang="en-US"/>
          </a:p>
        </p:txBody>
      </p:sp>
    </p:spTree>
    <p:extLst>
      <p:ext uri="{BB962C8B-B14F-4D97-AF65-F5344CB8AC3E}">
        <p14:creationId xmlns:p14="http://schemas.microsoft.com/office/powerpoint/2010/main" val="2672681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C6E00725-2C79-4014-97BC-ABAC43A9E69F}" type="datetimeFigureOut">
              <a:rPr lang="en-US" smtClean="0"/>
              <a:t>12/27/2020</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CE0B30CC-C785-4C7F-A4A5-AF8A8671E5D6}" type="slidenum">
              <a:rPr lang="en-US" smtClean="0"/>
              <a:t>‹#›</a:t>
            </a:fld>
            <a:endParaRPr lang="en-US"/>
          </a:p>
        </p:txBody>
      </p:sp>
    </p:spTree>
    <p:extLst>
      <p:ext uri="{BB962C8B-B14F-4D97-AF65-F5344CB8AC3E}">
        <p14:creationId xmlns:p14="http://schemas.microsoft.com/office/powerpoint/2010/main" val="3262716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at things with God’s vision in the future.  For the faithful Christian in the book of Revelation severe persecution was coming even to the point of being</a:t>
            </a:r>
            <a:r>
              <a:rPr lang="en-US" baseline="0" dirty="0" smtClean="0"/>
              <a:t> </a:t>
            </a:r>
            <a:r>
              <a:rPr lang="en-US" baseline="0" dirty="0" err="1" smtClean="0"/>
              <a:t>incerated</a:t>
            </a:r>
            <a:r>
              <a:rPr lang="en-US" baseline="0" dirty="0" smtClean="0"/>
              <a:t> or beheaded or temptation to renounce Christ in order to live but they needed to see that after death the Lord wiping away all their tears, no more pain in their bodies, suffering, or pain and singing praises to Him.  For the wicked who don’t obey the Lord, are persecuting the faithful, intimidating brethren with their threats, &amp; causing them to be put to death, they would be thrown into the lake of fire which is the second death.  Paul preached to governor Felix about the final judgment and he was terrified but didn’t change.  But the Philippian jailer who was about the kill himself was saved about an hour later when he was baptized.  Saul didn’t hesitate when he was commanded to be baptized.  Start the new year fresh with the forgiveness of sins, grow in the grace &amp; knowledge of Jesus Christ, and you can enjoy eternal life.  Ignore- repeat the same sins you are committing now, doing things with no joy, appear to be godly but you know you’re not &amp; God knows that too, and be thrown into the lake of fire.  God’s mercy is available to you through the blood </a:t>
            </a:r>
            <a:r>
              <a:rPr lang="en-US" baseline="0" smtClean="0"/>
              <a:t>of Christ today. </a:t>
            </a:r>
            <a:endParaRPr lang="en-US" dirty="0"/>
          </a:p>
        </p:txBody>
      </p:sp>
      <p:sp>
        <p:nvSpPr>
          <p:cNvPr id="4" name="Slide Number Placeholder 3"/>
          <p:cNvSpPr>
            <a:spLocks noGrp="1"/>
          </p:cNvSpPr>
          <p:nvPr>
            <p:ph type="sldNum" sz="quarter" idx="10"/>
          </p:nvPr>
        </p:nvSpPr>
        <p:spPr/>
        <p:txBody>
          <a:bodyPr/>
          <a:lstStyle/>
          <a:p>
            <a:fld id="{E093ACFA-3543-410C-A6A6-E1FBFF465FE0}" type="slidenum">
              <a:rPr lang="en-US" smtClean="0"/>
              <a:t>18</a:t>
            </a:fld>
            <a:endParaRPr lang="en-US"/>
          </a:p>
        </p:txBody>
      </p:sp>
    </p:spTree>
    <p:extLst>
      <p:ext uri="{BB962C8B-B14F-4D97-AF65-F5344CB8AC3E}">
        <p14:creationId xmlns:p14="http://schemas.microsoft.com/office/powerpoint/2010/main" val="1496058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F37130-E61A-47CB-9217-A39DD6E5F495}"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8B00A-4FD3-4F43-9F4C-273AB4AFC3F8}" type="slidenum">
              <a:rPr lang="en-US" smtClean="0"/>
              <a:t>‹#›</a:t>
            </a:fld>
            <a:endParaRPr lang="en-US"/>
          </a:p>
        </p:txBody>
      </p:sp>
    </p:spTree>
    <p:extLst>
      <p:ext uri="{BB962C8B-B14F-4D97-AF65-F5344CB8AC3E}">
        <p14:creationId xmlns:p14="http://schemas.microsoft.com/office/powerpoint/2010/main" val="98048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37130-E61A-47CB-9217-A39DD6E5F495}"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8B00A-4FD3-4F43-9F4C-273AB4AFC3F8}" type="slidenum">
              <a:rPr lang="en-US" smtClean="0"/>
              <a:t>‹#›</a:t>
            </a:fld>
            <a:endParaRPr lang="en-US"/>
          </a:p>
        </p:txBody>
      </p:sp>
    </p:spTree>
    <p:extLst>
      <p:ext uri="{BB962C8B-B14F-4D97-AF65-F5344CB8AC3E}">
        <p14:creationId xmlns:p14="http://schemas.microsoft.com/office/powerpoint/2010/main" val="2991697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37130-E61A-47CB-9217-A39DD6E5F495}"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8B00A-4FD3-4F43-9F4C-273AB4AFC3F8}" type="slidenum">
              <a:rPr lang="en-US" smtClean="0"/>
              <a:t>‹#›</a:t>
            </a:fld>
            <a:endParaRPr lang="en-US"/>
          </a:p>
        </p:txBody>
      </p:sp>
    </p:spTree>
    <p:extLst>
      <p:ext uri="{BB962C8B-B14F-4D97-AF65-F5344CB8AC3E}">
        <p14:creationId xmlns:p14="http://schemas.microsoft.com/office/powerpoint/2010/main" val="3901378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37130-E61A-47CB-9217-A39DD6E5F495}"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8B00A-4FD3-4F43-9F4C-273AB4AFC3F8}" type="slidenum">
              <a:rPr lang="en-US" smtClean="0"/>
              <a:t>‹#›</a:t>
            </a:fld>
            <a:endParaRPr lang="en-US"/>
          </a:p>
        </p:txBody>
      </p:sp>
    </p:spTree>
    <p:extLst>
      <p:ext uri="{BB962C8B-B14F-4D97-AF65-F5344CB8AC3E}">
        <p14:creationId xmlns:p14="http://schemas.microsoft.com/office/powerpoint/2010/main" val="3027203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F37130-E61A-47CB-9217-A39DD6E5F495}"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8B00A-4FD3-4F43-9F4C-273AB4AFC3F8}" type="slidenum">
              <a:rPr lang="en-US" smtClean="0"/>
              <a:t>‹#›</a:t>
            </a:fld>
            <a:endParaRPr lang="en-US"/>
          </a:p>
        </p:txBody>
      </p:sp>
    </p:spTree>
    <p:extLst>
      <p:ext uri="{BB962C8B-B14F-4D97-AF65-F5344CB8AC3E}">
        <p14:creationId xmlns:p14="http://schemas.microsoft.com/office/powerpoint/2010/main" val="386002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F37130-E61A-47CB-9217-A39DD6E5F495}" type="datetimeFigureOut">
              <a:rPr lang="en-US" smtClean="0"/>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8B00A-4FD3-4F43-9F4C-273AB4AFC3F8}" type="slidenum">
              <a:rPr lang="en-US" smtClean="0"/>
              <a:t>‹#›</a:t>
            </a:fld>
            <a:endParaRPr lang="en-US"/>
          </a:p>
        </p:txBody>
      </p:sp>
    </p:spTree>
    <p:extLst>
      <p:ext uri="{BB962C8B-B14F-4D97-AF65-F5344CB8AC3E}">
        <p14:creationId xmlns:p14="http://schemas.microsoft.com/office/powerpoint/2010/main" val="2701055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F37130-E61A-47CB-9217-A39DD6E5F495}" type="datetimeFigureOut">
              <a:rPr lang="en-US" smtClean="0"/>
              <a:t>12/27/2020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18B00A-4FD3-4F43-9F4C-273AB4AFC3F8}" type="slidenum">
              <a:rPr lang="en-US" smtClean="0"/>
              <a:t>‹#›</a:t>
            </a:fld>
            <a:endParaRPr lang="en-US"/>
          </a:p>
        </p:txBody>
      </p:sp>
    </p:spTree>
    <p:extLst>
      <p:ext uri="{BB962C8B-B14F-4D97-AF65-F5344CB8AC3E}">
        <p14:creationId xmlns:p14="http://schemas.microsoft.com/office/powerpoint/2010/main" val="404991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F37130-E61A-47CB-9217-A39DD6E5F495}" type="datetimeFigureOut">
              <a:rPr lang="en-US" smtClean="0"/>
              <a:t>12/27/2020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8B00A-4FD3-4F43-9F4C-273AB4AFC3F8}" type="slidenum">
              <a:rPr lang="en-US" smtClean="0"/>
              <a:t>‹#›</a:t>
            </a:fld>
            <a:endParaRPr lang="en-US"/>
          </a:p>
        </p:txBody>
      </p:sp>
    </p:spTree>
    <p:extLst>
      <p:ext uri="{BB962C8B-B14F-4D97-AF65-F5344CB8AC3E}">
        <p14:creationId xmlns:p14="http://schemas.microsoft.com/office/powerpoint/2010/main" val="3746327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37130-E61A-47CB-9217-A39DD6E5F495}" type="datetimeFigureOut">
              <a:rPr lang="en-US" smtClean="0"/>
              <a:t>12/27/2020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18B00A-4FD3-4F43-9F4C-273AB4AFC3F8}" type="slidenum">
              <a:rPr lang="en-US" smtClean="0"/>
              <a:t>‹#›</a:t>
            </a:fld>
            <a:endParaRPr lang="en-US"/>
          </a:p>
        </p:txBody>
      </p:sp>
    </p:spTree>
    <p:extLst>
      <p:ext uri="{BB962C8B-B14F-4D97-AF65-F5344CB8AC3E}">
        <p14:creationId xmlns:p14="http://schemas.microsoft.com/office/powerpoint/2010/main" val="4232759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F37130-E61A-47CB-9217-A39DD6E5F495}" type="datetimeFigureOut">
              <a:rPr lang="en-US" smtClean="0"/>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8B00A-4FD3-4F43-9F4C-273AB4AFC3F8}" type="slidenum">
              <a:rPr lang="en-US" smtClean="0"/>
              <a:t>‹#›</a:t>
            </a:fld>
            <a:endParaRPr lang="en-US"/>
          </a:p>
        </p:txBody>
      </p:sp>
    </p:spTree>
    <p:extLst>
      <p:ext uri="{BB962C8B-B14F-4D97-AF65-F5344CB8AC3E}">
        <p14:creationId xmlns:p14="http://schemas.microsoft.com/office/powerpoint/2010/main" val="853510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F37130-E61A-47CB-9217-A39DD6E5F495}" type="datetimeFigureOut">
              <a:rPr lang="en-US" smtClean="0"/>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8B00A-4FD3-4F43-9F4C-273AB4AFC3F8}" type="slidenum">
              <a:rPr lang="en-US" smtClean="0"/>
              <a:t>‹#›</a:t>
            </a:fld>
            <a:endParaRPr lang="en-US"/>
          </a:p>
        </p:txBody>
      </p:sp>
    </p:spTree>
    <p:extLst>
      <p:ext uri="{BB962C8B-B14F-4D97-AF65-F5344CB8AC3E}">
        <p14:creationId xmlns:p14="http://schemas.microsoft.com/office/powerpoint/2010/main" val="99145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37130-E61A-47CB-9217-A39DD6E5F495}" type="datetimeFigureOut">
              <a:rPr lang="en-US" smtClean="0"/>
              <a:t>12/27/2020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18B00A-4FD3-4F43-9F4C-273AB4AFC3F8}" type="slidenum">
              <a:rPr lang="en-US" smtClean="0"/>
              <a:t>‹#›</a:t>
            </a:fld>
            <a:endParaRPr lang="en-US"/>
          </a:p>
        </p:txBody>
      </p:sp>
    </p:spTree>
    <p:extLst>
      <p:ext uri="{BB962C8B-B14F-4D97-AF65-F5344CB8AC3E}">
        <p14:creationId xmlns:p14="http://schemas.microsoft.com/office/powerpoint/2010/main" val="1380955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675870" cy="8394243"/>
          </a:xfrm>
          <a:prstGeom prst="rect">
            <a:avLst/>
          </a:prstGeom>
        </p:spPr>
      </p:pic>
      <p:sp>
        <p:nvSpPr>
          <p:cNvPr id="3" name="Content Placeholder 2"/>
          <p:cNvSpPr>
            <a:spLocks noGrp="1"/>
          </p:cNvSpPr>
          <p:nvPr>
            <p:ph idx="1"/>
          </p:nvPr>
        </p:nvSpPr>
        <p:spPr>
          <a:xfrm>
            <a:off x="2398816" y="3384468"/>
            <a:ext cx="9793184" cy="2493818"/>
          </a:xfrm>
        </p:spPr>
        <p:txBody>
          <a:bodyPr>
            <a:normAutofit fontScale="92500" lnSpcReduction="10000"/>
          </a:bodyPr>
          <a:lstStyle/>
          <a:p>
            <a:pPr marL="0" indent="0">
              <a:buNone/>
            </a:pPr>
            <a:r>
              <a:rPr lang="en-US" sz="9600" dirty="0" smtClean="0"/>
              <a:t>Hindsight </a:t>
            </a:r>
          </a:p>
          <a:p>
            <a:pPr marL="0" indent="0">
              <a:buNone/>
            </a:pPr>
            <a:r>
              <a:rPr lang="en-US" sz="9600" dirty="0" smtClean="0"/>
              <a:t>Examination</a:t>
            </a:r>
            <a:endParaRPr lang="en-US" sz="9600" dirty="0"/>
          </a:p>
        </p:txBody>
      </p:sp>
      <p:sp>
        <p:nvSpPr>
          <p:cNvPr id="4" name="Rectangle 3"/>
          <p:cNvSpPr/>
          <p:nvPr/>
        </p:nvSpPr>
        <p:spPr>
          <a:xfrm>
            <a:off x="480061" y="246994"/>
            <a:ext cx="10984230" cy="2400657"/>
          </a:xfrm>
          <a:prstGeom prst="rect">
            <a:avLst/>
          </a:prstGeom>
          <a:noFill/>
          <a:effectLst>
            <a:glow rad="101600">
              <a:schemeClr val="accent3">
                <a:satMod val="175000"/>
                <a:alpha val="50000"/>
              </a:schemeClr>
            </a:glow>
          </a:effectLst>
        </p:spPr>
        <p:txBody>
          <a:bodyPr wrap="square" lIns="91440" tIns="45720" rIns="91440" bIns="45720">
            <a:spAutoFit/>
          </a:bodyPr>
          <a:lstStyle/>
          <a:p>
            <a:pPr algn="ctr"/>
            <a:r>
              <a:rPr lang="en-US" sz="15000" dirty="0" smtClean="0">
                <a:ln w="0"/>
                <a:effectLst>
                  <a:glow rad="228600">
                    <a:schemeClr val="bg1">
                      <a:lumMod val="65000"/>
                      <a:alpha val="40000"/>
                    </a:schemeClr>
                  </a:glow>
                  <a:reflection blurRad="6350" stA="53000" endA="300" endPos="35500" dir="5400000" sy="-90000" algn="bl" rotWithShape="0"/>
                </a:effectLst>
              </a:rPr>
              <a:t>20/20 </a:t>
            </a:r>
            <a:r>
              <a:rPr lang="en-US" sz="15000" dirty="0" smtClean="0">
                <a:ln w="0">
                  <a:noFill/>
                </a:ln>
                <a:effectLst>
                  <a:glow rad="228600">
                    <a:schemeClr val="bg1">
                      <a:lumMod val="65000"/>
                      <a:alpha val="40000"/>
                    </a:schemeClr>
                  </a:glow>
                  <a:reflection blurRad="6350" stA="53000" endA="300" endPos="35500" dir="5400000" sy="-90000" algn="bl" rotWithShape="0"/>
                </a:effectLst>
              </a:rPr>
              <a:t>Vision</a:t>
            </a:r>
            <a:endParaRPr lang="en-US" sz="15000" b="0" cap="none" spc="0" dirty="0" smtClean="0">
              <a:ln w="0">
                <a:noFill/>
              </a:ln>
              <a:effectLst>
                <a:glow rad="228600">
                  <a:schemeClr val="bg1">
                    <a:lumMod val="65000"/>
                    <a:alpha val="40000"/>
                  </a:schemeClr>
                </a:glow>
                <a:reflection blurRad="6350" stA="53000" endA="300" endPos="35500" dir="5400000" sy="-90000" algn="bl" rotWithShape="0"/>
              </a:effectLst>
            </a:endParaRPr>
          </a:p>
        </p:txBody>
      </p:sp>
    </p:spTree>
    <p:extLst>
      <p:ext uri="{BB962C8B-B14F-4D97-AF65-F5344CB8AC3E}">
        <p14:creationId xmlns:p14="http://schemas.microsoft.com/office/powerpoint/2010/main" val="2040041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87041082"/>
              </p:ext>
            </p:extLst>
          </p:nvPr>
        </p:nvGraphicFramePr>
        <p:xfrm>
          <a:off x="0" y="4"/>
          <a:ext cx="12192000" cy="6896376"/>
        </p:xfrm>
        <a:graphic>
          <a:graphicData uri="http://schemas.openxmlformats.org/drawingml/2006/table">
            <a:tbl>
              <a:tblPr firstRow="1" firstCol="1" bandRow="1">
                <a:tableStyleId>{073A0DAA-6AF3-43AB-8588-CEC1D06C72B9}</a:tableStyleId>
              </a:tblPr>
              <a:tblGrid>
                <a:gridCol w="4063130"/>
                <a:gridCol w="4064435"/>
                <a:gridCol w="4064435"/>
              </a:tblGrid>
              <a:tr h="113573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193266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Blind-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can’t </a:t>
                      </a:r>
                      <a:r>
                        <a:rPr lang="en-US" sz="2800" b="0" dirty="0">
                          <a:effectLst/>
                          <a:latin typeface="Tahoma" panose="020B0604030504040204" pitchFamily="34" charset="0"/>
                          <a:ea typeface="Tahoma" panose="020B0604030504040204" pitchFamily="34" charset="0"/>
                          <a:cs typeface="Tahoma" panose="020B0604030504040204" pitchFamily="34" charset="0"/>
                        </a:rPr>
                        <a:t>see the light,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only </a:t>
                      </a:r>
                      <a:r>
                        <a:rPr lang="en-US" sz="2800" b="0" dirty="0">
                          <a:effectLst/>
                          <a:latin typeface="Tahoma" panose="020B0604030504040204" pitchFamily="34" charset="0"/>
                          <a:ea typeface="Tahoma" panose="020B0604030504040204" pitchFamily="34" charset="0"/>
                          <a:cs typeface="Tahoma" panose="020B0604030504040204" pitchFamily="34" charset="0"/>
                        </a:rPr>
                        <a:t>darkness</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The </a:t>
                      </a:r>
                      <a:r>
                        <a:rPr lang="en-US" sz="2800" dirty="0" smtClean="0">
                          <a:effectLst/>
                          <a:latin typeface="Tahoma" panose="020B0604030504040204" pitchFamily="34" charset="0"/>
                          <a:ea typeface="Tahoma" panose="020B0604030504040204" pitchFamily="34" charset="0"/>
                          <a:cs typeface="Tahoma" panose="020B0604030504040204" pitchFamily="34" charset="0"/>
                        </a:rPr>
                        <a:t>Light can </a:t>
                      </a:r>
                      <a:r>
                        <a:rPr lang="en-US" sz="2800" dirty="0">
                          <a:effectLst/>
                          <a:latin typeface="Tahoma" panose="020B0604030504040204" pitchFamily="34" charset="0"/>
                          <a:ea typeface="Tahoma" panose="020B0604030504040204" pitchFamily="34" charset="0"/>
                          <a:cs typeface="Tahoma" panose="020B0604030504040204" pitchFamily="34" charset="0"/>
                        </a:rPr>
                        <a:t>open up blind eyes to the truth (</a:t>
                      </a:r>
                      <a:r>
                        <a:rPr lang="en-US" sz="2800" dirty="0" smtClean="0">
                          <a:effectLst/>
                          <a:latin typeface="Tahoma" panose="020B0604030504040204" pitchFamily="34" charset="0"/>
                          <a:ea typeface="Tahoma" panose="020B0604030504040204" pitchFamily="34" charset="0"/>
                          <a:cs typeface="Tahoma" panose="020B0604030504040204" pitchFamily="34" charset="0"/>
                        </a:rPr>
                        <a:t>Luke </a:t>
                      </a:r>
                      <a:r>
                        <a:rPr lang="en-US" sz="2800" dirty="0">
                          <a:effectLst/>
                          <a:latin typeface="Tahoma" panose="020B0604030504040204" pitchFamily="34" charset="0"/>
                          <a:ea typeface="Tahoma" panose="020B0604030504040204" pitchFamily="34" charset="0"/>
                          <a:cs typeface="Tahoma" panose="020B0604030504040204" pitchFamily="34" charset="0"/>
                        </a:rPr>
                        <a:t>4:18; </a:t>
                      </a:r>
                      <a:r>
                        <a:rPr lang="en-US" sz="2800" dirty="0" smtClean="0">
                          <a:effectLst/>
                          <a:latin typeface="Tahoma" panose="020B0604030504040204" pitchFamily="34" charset="0"/>
                          <a:ea typeface="Tahoma" panose="020B0604030504040204" pitchFamily="34" charset="0"/>
                          <a:cs typeface="Tahoma" panose="020B0604030504040204" pitchFamily="34" charset="0"/>
                        </a:rPr>
                        <a:t>John </a:t>
                      </a:r>
                      <a:r>
                        <a:rPr lang="en-US" sz="2800" dirty="0">
                          <a:effectLst/>
                          <a:latin typeface="Tahoma" panose="020B0604030504040204" pitchFamily="34" charset="0"/>
                          <a:ea typeface="Tahoma" panose="020B0604030504040204" pitchFamily="34" charset="0"/>
                          <a:cs typeface="Tahoma" panose="020B0604030504040204" pitchFamily="34" charset="0"/>
                        </a:rPr>
                        <a:t>9;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Acts </a:t>
                      </a:r>
                      <a:r>
                        <a:rPr lang="en-US" sz="2800" dirty="0">
                          <a:effectLst/>
                          <a:latin typeface="Tahoma" panose="020B0604030504040204" pitchFamily="34" charset="0"/>
                          <a:ea typeface="Tahoma" panose="020B0604030504040204" pitchFamily="34" charset="0"/>
                          <a:cs typeface="Tahoma" panose="020B0604030504040204" pitchFamily="34" charset="0"/>
                        </a:rPr>
                        <a:t>26:18)</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Did you walk in the light or darkness? (Practice righteousness or sin</a:t>
                      </a:r>
                      <a:r>
                        <a:rPr lang="en-US" sz="280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(1 John 1:7; 3:7-10)</a:t>
                      </a: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2478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Short sighted-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can’t see far off</a:t>
                      </a:r>
                    </a:p>
                  </a:txBody>
                  <a:tcPr marL="68580" marR="68580" marT="0" marB="0"/>
                </a:tc>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Walk by faith,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not </a:t>
                      </a:r>
                      <a:r>
                        <a:rPr lang="en-US" sz="2800" b="0" dirty="0">
                          <a:effectLst/>
                          <a:latin typeface="Tahoma" panose="020B0604030504040204" pitchFamily="34" charset="0"/>
                          <a:ea typeface="Tahoma" panose="020B0604030504040204" pitchFamily="34" charset="0"/>
                          <a:cs typeface="Tahoma" panose="020B0604030504040204" pitchFamily="34" charset="0"/>
                        </a:rPr>
                        <a:t>by sight </a:t>
                      </a:r>
                    </a:p>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(2 Cor. 4:16-18; 5:7)</a:t>
                      </a:r>
                    </a:p>
                  </a:txBody>
                  <a:tcPr marL="68580" marR="68580" marT="0" marB="0"/>
                </a:tc>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Were you living by faith or </a:t>
                      </a:r>
                      <a:r>
                        <a:rPr lang="en-US" sz="2800" b="0" dirty="0" smtClean="0">
                          <a:effectLst/>
                          <a:latin typeface="Tahoma" panose="020B0604030504040204" pitchFamily="34" charset="0"/>
                          <a:ea typeface="Tahoma" panose="020B0604030504040204" pitchFamily="34" charset="0"/>
                          <a:cs typeface="Tahoma" panose="020B0604030504040204" pitchFamily="34" charset="0"/>
                        </a:rPr>
                        <a:t>your feelings? (</a:t>
                      </a:r>
                      <a:r>
                        <a:rPr lang="en-US" sz="2800" b="0" dirty="0">
                          <a:effectLst/>
                          <a:latin typeface="Tahoma" panose="020B0604030504040204" pitchFamily="34" charset="0"/>
                          <a:ea typeface="Tahoma" panose="020B0604030504040204" pitchFamily="34" charset="0"/>
                          <a:cs typeface="Tahoma" panose="020B0604030504040204" pitchFamily="34" charset="0"/>
                        </a:rPr>
                        <a:t>Heb. 11:13-16; </a:t>
                      </a:r>
                      <a:r>
                        <a:rPr lang="en-US" sz="2800" b="0" dirty="0" smtClean="0">
                          <a:effectLst/>
                          <a:latin typeface="Tahoma" panose="020B0604030504040204" pitchFamily="34" charset="0"/>
                          <a:ea typeface="Tahoma" panose="020B0604030504040204" pitchFamily="34" charset="0"/>
                          <a:cs typeface="Tahoma" panose="020B0604030504040204" pitchFamily="34" charset="0"/>
                        </a:rPr>
                        <a:t>2 </a:t>
                      </a:r>
                      <a:r>
                        <a:rPr lang="en-US" sz="2800" b="0" dirty="0">
                          <a:effectLst/>
                          <a:latin typeface="Tahoma" panose="020B0604030504040204" pitchFamily="34" charset="0"/>
                          <a:ea typeface="Tahoma" panose="020B0604030504040204" pitchFamily="34" charset="0"/>
                          <a:cs typeface="Tahoma" panose="020B0604030504040204" pitchFamily="34" charset="0"/>
                        </a:rPr>
                        <a:t>Pet. 1:5-11)</a:t>
                      </a:r>
                    </a:p>
                  </a:txBody>
                  <a:tcPr marL="68580" marR="68580" marT="0" marB="0"/>
                </a:tc>
              </a:tr>
              <a:tr h="2064816">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Fearful-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only see </a:t>
                      </a:r>
                      <a:r>
                        <a:rPr lang="en-US" sz="2800" b="0" dirty="0" smtClean="0">
                          <a:effectLst/>
                          <a:latin typeface="Tahoma" panose="020B0604030504040204" pitchFamily="34" charset="0"/>
                          <a:ea typeface="Tahoma" panose="020B0604030504040204" pitchFamily="34" charset="0"/>
                          <a:cs typeface="Tahoma" panose="020B0604030504040204" pitchFamily="34" charset="0"/>
                        </a:rPr>
                        <a:t>pain, agony</a:t>
                      </a: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 </a:t>
                      </a:r>
                      <a:r>
                        <a:rPr lang="en-US" sz="2800" b="0" dirty="0">
                          <a:effectLst/>
                          <a:latin typeface="Tahoma" panose="020B0604030504040204" pitchFamily="34" charset="0"/>
                          <a:ea typeface="Tahoma" panose="020B0604030504040204" pitchFamily="34" charset="0"/>
                          <a:cs typeface="Tahoma" panose="020B0604030504040204" pitchFamily="34" charset="0"/>
                        </a:rPr>
                        <a:t>&amp; suffering,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no </a:t>
                      </a:r>
                      <a:r>
                        <a:rPr lang="en-US" sz="2800" b="0" dirty="0">
                          <a:effectLst/>
                          <a:latin typeface="Tahoma" panose="020B0604030504040204" pitchFamily="34" charset="0"/>
                          <a:ea typeface="Tahoma" panose="020B0604030504040204" pitchFamily="34" charset="0"/>
                          <a:cs typeface="Tahoma" panose="020B0604030504040204" pitchFamily="34" charset="0"/>
                        </a:rPr>
                        <a:t>joy in the future</a:t>
                      </a:r>
                    </a:p>
                  </a:txBody>
                  <a:tcPr marL="68580" marR="68580" marT="0" marB="0"/>
                </a:tc>
                <a:tc>
                  <a:txBody>
                    <a:bodyPr/>
                    <a:lstStyle/>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Trials will </a:t>
                      </a:r>
                      <a:r>
                        <a:rPr lang="en-US" sz="2800" b="0" dirty="0">
                          <a:effectLst/>
                          <a:latin typeface="Tahoma" panose="020B0604030504040204" pitchFamily="34" charset="0"/>
                          <a:ea typeface="Tahoma" panose="020B0604030504040204" pitchFamily="34" charset="0"/>
                          <a:cs typeface="Tahoma" panose="020B0604030504040204" pitchFamily="34" charset="0"/>
                        </a:rPr>
                        <a:t>help you grow spiritually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(Jas</a:t>
                      </a:r>
                      <a:r>
                        <a:rPr lang="en-US" sz="2800" b="0" dirty="0">
                          <a:effectLst/>
                          <a:latin typeface="Tahoma" panose="020B0604030504040204" pitchFamily="34" charset="0"/>
                          <a:ea typeface="Tahoma" panose="020B0604030504040204" pitchFamily="34" charset="0"/>
                          <a:cs typeface="Tahoma" panose="020B0604030504040204" pitchFamily="34" charset="0"/>
                        </a:rPr>
                        <a:t>. 1:2-4; 5:10-11;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Acts </a:t>
                      </a:r>
                      <a:r>
                        <a:rPr lang="en-US" sz="2800" b="0" dirty="0">
                          <a:effectLst/>
                          <a:latin typeface="Tahoma" panose="020B0604030504040204" pitchFamily="34" charset="0"/>
                          <a:ea typeface="Tahoma" panose="020B0604030504040204" pitchFamily="34" charset="0"/>
                          <a:cs typeface="Tahoma" panose="020B0604030504040204" pitchFamily="34" charset="0"/>
                        </a:rPr>
                        <a:t>5:40-42)</a:t>
                      </a: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20865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01655526"/>
              </p:ext>
            </p:extLst>
          </p:nvPr>
        </p:nvGraphicFramePr>
        <p:xfrm>
          <a:off x="0" y="4"/>
          <a:ext cx="12192000" cy="6896376"/>
        </p:xfrm>
        <a:graphic>
          <a:graphicData uri="http://schemas.openxmlformats.org/drawingml/2006/table">
            <a:tbl>
              <a:tblPr firstRow="1" firstCol="1" bandRow="1">
                <a:tableStyleId>{073A0DAA-6AF3-43AB-8588-CEC1D06C72B9}</a:tableStyleId>
              </a:tblPr>
              <a:tblGrid>
                <a:gridCol w="4063130"/>
                <a:gridCol w="4064435"/>
                <a:gridCol w="4064435"/>
              </a:tblGrid>
              <a:tr h="113573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193266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Blind-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can’t </a:t>
                      </a:r>
                      <a:r>
                        <a:rPr lang="en-US" sz="2800" b="0" dirty="0">
                          <a:effectLst/>
                          <a:latin typeface="Tahoma" panose="020B0604030504040204" pitchFamily="34" charset="0"/>
                          <a:ea typeface="Tahoma" panose="020B0604030504040204" pitchFamily="34" charset="0"/>
                          <a:cs typeface="Tahoma" panose="020B0604030504040204" pitchFamily="34" charset="0"/>
                        </a:rPr>
                        <a:t>see the light,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only </a:t>
                      </a:r>
                      <a:r>
                        <a:rPr lang="en-US" sz="2800" b="0" dirty="0">
                          <a:effectLst/>
                          <a:latin typeface="Tahoma" panose="020B0604030504040204" pitchFamily="34" charset="0"/>
                          <a:ea typeface="Tahoma" panose="020B0604030504040204" pitchFamily="34" charset="0"/>
                          <a:cs typeface="Tahoma" panose="020B0604030504040204" pitchFamily="34" charset="0"/>
                        </a:rPr>
                        <a:t>darkness</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The </a:t>
                      </a:r>
                      <a:r>
                        <a:rPr lang="en-US" sz="2800" dirty="0" smtClean="0">
                          <a:effectLst/>
                          <a:latin typeface="Tahoma" panose="020B0604030504040204" pitchFamily="34" charset="0"/>
                          <a:ea typeface="Tahoma" panose="020B0604030504040204" pitchFamily="34" charset="0"/>
                          <a:cs typeface="Tahoma" panose="020B0604030504040204" pitchFamily="34" charset="0"/>
                        </a:rPr>
                        <a:t>Light can </a:t>
                      </a:r>
                      <a:r>
                        <a:rPr lang="en-US" sz="2800" dirty="0">
                          <a:effectLst/>
                          <a:latin typeface="Tahoma" panose="020B0604030504040204" pitchFamily="34" charset="0"/>
                          <a:ea typeface="Tahoma" panose="020B0604030504040204" pitchFamily="34" charset="0"/>
                          <a:cs typeface="Tahoma" panose="020B0604030504040204" pitchFamily="34" charset="0"/>
                        </a:rPr>
                        <a:t>open up blind eyes to the truth (</a:t>
                      </a:r>
                      <a:r>
                        <a:rPr lang="en-US" sz="2800" dirty="0" smtClean="0">
                          <a:effectLst/>
                          <a:latin typeface="Tahoma" panose="020B0604030504040204" pitchFamily="34" charset="0"/>
                          <a:ea typeface="Tahoma" panose="020B0604030504040204" pitchFamily="34" charset="0"/>
                          <a:cs typeface="Tahoma" panose="020B0604030504040204" pitchFamily="34" charset="0"/>
                        </a:rPr>
                        <a:t>Luke </a:t>
                      </a:r>
                      <a:r>
                        <a:rPr lang="en-US" sz="2800" dirty="0">
                          <a:effectLst/>
                          <a:latin typeface="Tahoma" panose="020B0604030504040204" pitchFamily="34" charset="0"/>
                          <a:ea typeface="Tahoma" panose="020B0604030504040204" pitchFamily="34" charset="0"/>
                          <a:cs typeface="Tahoma" panose="020B0604030504040204" pitchFamily="34" charset="0"/>
                        </a:rPr>
                        <a:t>4:18; </a:t>
                      </a:r>
                      <a:r>
                        <a:rPr lang="en-US" sz="2800" dirty="0" smtClean="0">
                          <a:effectLst/>
                          <a:latin typeface="Tahoma" panose="020B0604030504040204" pitchFamily="34" charset="0"/>
                          <a:ea typeface="Tahoma" panose="020B0604030504040204" pitchFamily="34" charset="0"/>
                          <a:cs typeface="Tahoma" panose="020B0604030504040204" pitchFamily="34" charset="0"/>
                        </a:rPr>
                        <a:t>John </a:t>
                      </a:r>
                      <a:r>
                        <a:rPr lang="en-US" sz="2800" dirty="0">
                          <a:effectLst/>
                          <a:latin typeface="Tahoma" panose="020B0604030504040204" pitchFamily="34" charset="0"/>
                          <a:ea typeface="Tahoma" panose="020B0604030504040204" pitchFamily="34" charset="0"/>
                          <a:cs typeface="Tahoma" panose="020B0604030504040204" pitchFamily="34" charset="0"/>
                        </a:rPr>
                        <a:t>9;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Acts </a:t>
                      </a:r>
                      <a:r>
                        <a:rPr lang="en-US" sz="2800" dirty="0">
                          <a:effectLst/>
                          <a:latin typeface="Tahoma" panose="020B0604030504040204" pitchFamily="34" charset="0"/>
                          <a:ea typeface="Tahoma" panose="020B0604030504040204" pitchFamily="34" charset="0"/>
                          <a:cs typeface="Tahoma" panose="020B0604030504040204" pitchFamily="34" charset="0"/>
                        </a:rPr>
                        <a:t>26:18)</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Did you walk in the light or darkness? (Practice righteousness or sin</a:t>
                      </a:r>
                      <a:r>
                        <a:rPr lang="en-US" sz="280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(1 John 1:7; 3:7-10)</a:t>
                      </a: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2478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Short sighted-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can’t see far off</a:t>
                      </a:r>
                    </a:p>
                  </a:txBody>
                  <a:tcPr marL="68580" marR="68580" marT="0" marB="0"/>
                </a:tc>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Walk by faith,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not </a:t>
                      </a:r>
                      <a:r>
                        <a:rPr lang="en-US" sz="2800" b="0" dirty="0">
                          <a:effectLst/>
                          <a:latin typeface="Tahoma" panose="020B0604030504040204" pitchFamily="34" charset="0"/>
                          <a:ea typeface="Tahoma" panose="020B0604030504040204" pitchFamily="34" charset="0"/>
                          <a:cs typeface="Tahoma" panose="020B0604030504040204" pitchFamily="34" charset="0"/>
                        </a:rPr>
                        <a:t>by sight </a:t>
                      </a:r>
                    </a:p>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(2 Cor. 4:16-18; 5:7)</a:t>
                      </a:r>
                    </a:p>
                  </a:txBody>
                  <a:tcPr marL="68580" marR="68580" marT="0" marB="0"/>
                </a:tc>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Were you living by faith or </a:t>
                      </a:r>
                      <a:r>
                        <a:rPr lang="en-US" sz="2800" b="0" dirty="0" smtClean="0">
                          <a:effectLst/>
                          <a:latin typeface="Tahoma" panose="020B0604030504040204" pitchFamily="34" charset="0"/>
                          <a:ea typeface="Tahoma" panose="020B0604030504040204" pitchFamily="34" charset="0"/>
                          <a:cs typeface="Tahoma" panose="020B0604030504040204" pitchFamily="34" charset="0"/>
                        </a:rPr>
                        <a:t>your feelings? (</a:t>
                      </a:r>
                      <a:r>
                        <a:rPr lang="en-US" sz="2800" b="0" dirty="0">
                          <a:effectLst/>
                          <a:latin typeface="Tahoma" panose="020B0604030504040204" pitchFamily="34" charset="0"/>
                          <a:ea typeface="Tahoma" panose="020B0604030504040204" pitchFamily="34" charset="0"/>
                          <a:cs typeface="Tahoma" panose="020B0604030504040204" pitchFamily="34" charset="0"/>
                        </a:rPr>
                        <a:t>Heb. 11:13-16; </a:t>
                      </a:r>
                      <a:r>
                        <a:rPr lang="en-US" sz="2800" b="0" dirty="0" smtClean="0">
                          <a:effectLst/>
                          <a:latin typeface="Tahoma" panose="020B0604030504040204" pitchFamily="34" charset="0"/>
                          <a:ea typeface="Tahoma" panose="020B0604030504040204" pitchFamily="34" charset="0"/>
                          <a:cs typeface="Tahoma" panose="020B0604030504040204" pitchFamily="34" charset="0"/>
                        </a:rPr>
                        <a:t>2 </a:t>
                      </a:r>
                      <a:r>
                        <a:rPr lang="en-US" sz="2800" b="0" dirty="0">
                          <a:effectLst/>
                          <a:latin typeface="Tahoma" panose="020B0604030504040204" pitchFamily="34" charset="0"/>
                          <a:ea typeface="Tahoma" panose="020B0604030504040204" pitchFamily="34" charset="0"/>
                          <a:cs typeface="Tahoma" panose="020B0604030504040204" pitchFamily="34" charset="0"/>
                        </a:rPr>
                        <a:t>Pet. 1:5-11)</a:t>
                      </a:r>
                    </a:p>
                  </a:txBody>
                  <a:tcPr marL="68580" marR="68580" marT="0" marB="0"/>
                </a:tc>
              </a:tr>
              <a:tr h="2064816">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Fearful-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only see </a:t>
                      </a:r>
                      <a:r>
                        <a:rPr lang="en-US" sz="2800" b="0" dirty="0" smtClean="0">
                          <a:effectLst/>
                          <a:latin typeface="Tahoma" panose="020B0604030504040204" pitchFamily="34" charset="0"/>
                          <a:ea typeface="Tahoma" panose="020B0604030504040204" pitchFamily="34" charset="0"/>
                          <a:cs typeface="Tahoma" panose="020B0604030504040204" pitchFamily="34" charset="0"/>
                        </a:rPr>
                        <a:t>pain, agony</a:t>
                      </a: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 </a:t>
                      </a:r>
                      <a:r>
                        <a:rPr lang="en-US" sz="2800" b="0" dirty="0">
                          <a:effectLst/>
                          <a:latin typeface="Tahoma" panose="020B0604030504040204" pitchFamily="34" charset="0"/>
                          <a:ea typeface="Tahoma" panose="020B0604030504040204" pitchFamily="34" charset="0"/>
                          <a:cs typeface="Tahoma" panose="020B0604030504040204" pitchFamily="34" charset="0"/>
                        </a:rPr>
                        <a:t>&amp; suffering,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no </a:t>
                      </a:r>
                      <a:r>
                        <a:rPr lang="en-US" sz="2800" b="0" dirty="0">
                          <a:effectLst/>
                          <a:latin typeface="Tahoma" panose="020B0604030504040204" pitchFamily="34" charset="0"/>
                          <a:ea typeface="Tahoma" panose="020B0604030504040204" pitchFamily="34" charset="0"/>
                          <a:cs typeface="Tahoma" panose="020B0604030504040204" pitchFamily="34" charset="0"/>
                        </a:rPr>
                        <a:t>joy in the future</a:t>
                      </a:r>
                    </a:p>
                  </a:txBody>
                  <a:tcPr marL="68580" marR="68580" marT="0" marB="0"/>
                </a:tc>
                <a:tc>
                  <a:txBody>
                    <a:bodyPr/>
                    <a:lstStyle/>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Trials will </a:t>
                      </a:r>
                      <a:r>
                        <a:rPr lang="en-US" sz="2800" b="0" dirty="0">
                          <a:effectLst/>
                          <a:latin typeface="Tahoma" panose="020B0604030504040204" pitchFamily="34" charset="0"/>
                          <a:ea typeface="Tahoma" panose="020B0604030504040204" pitchFamily="34" charset="0"/>
                          <a:cs typeface="Tahoma" panose="020B0604030504040204" pitchFamily="34" charset="0"/>
                        </a:rPr>
                        <a:t>help you grow spiritually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(Jas</a:t>
                      </a:r>
                      <a:r>
                        <a:rPr lang="en-US" sz="2800" b="0" dirty="0">
                          <a:effectLst/>
                          <a:latin typeface="Tahoma" panose="020B0604030504040204" pitchFamily="34" charset="0"/>
                          <a:ea typeface="Tahoma" panose="020B0604030504040204" pitchFamily="34" charset="0"/>
                          <a:cs typeface="Tahoma" panose="020B0604030504040204" pitchFamily="34" charset="0"/>
                        </a:rPr>
                        <a:t>. 1:2-4; 5:10-11;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Acts </a:t>
                      </a:r>
                      <a:r>
                        <a:rPr lang="en-US" sz="2800" b="0" dirty="0">
                          <a:effectLst/>
                          <a:latin typeface="Tahoma" panose="020B0604030504040204" pitchFamily="34" charset="0"/>
                          <a:ea typeface="Tahoma" panose="020B0604030504040204" pitchFamily="34" charset="0"/>
                          <a:cs typeface="Tahoma" panose="020B0604030504040204" pitchFamily="34" charset="0"/>
                        </a:rPr>
                        <a:t>5:40-42)</a:t>
                      </a:r>
                    </a:p>
                  </a:txBody>
                  <a:tcPr marL="68580" marR="68580" marT="0" marB="0"/>
                </a:tc>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Were you joyful in your trials or did you allow fear to overwhelm you? (Rom. </a:t>
                      </a:r>
                      <a:r>
                        <a:rPr lang="en-US" sz="2800" b="0" dirty="0" smtClean="0">
                          <a:effectLst/>
                          <a:latin typeface="Tahoma" panose="020B0604030504040204" pitchFamily="34" charset="0"/>
                          <a:ea typeface="Tahoma" panose="020B0604030504040204" pitchFamily="34" charset="0"/>
                          <a:cs typeface="Tahoma" panose="020B0604030504040204" pitchFamily="34" charset="0"/>
                        </a:rPr>
                        <a:t>8:37; 2 Tim. 1:7)</a:t>
                      </a: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512985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9656858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gridCol w="4064435"/>
                <a:gridCol w="4064435"/>
              </a:tblGrid>
              <a:tr h="123536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2522480">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Doubting-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can’t see that God is answering my prayers</a:t>
                      </a: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100157">
                <a:tc>
                  <a:txBody>
                    <a:bodyPr/>
                    <a:lstStyle/>
                    <a:p>
                      <a:pPr marL="0" marR="0" algn="ctr">
                        <a:lnSpc>
                          <a:spcPct val="107000"/>
                        </a:lnSpc>
                        <a:spcBef>
                          <a:spcPts val="0"/>
                        </a:spcBef>
                        <a:spcAft>
                          <a:spcPts val="0"/>
                        </a:spcAft>
                      </a:pP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43287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417558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gridCol w="4064435"/>
                <a:gridCol w="4064435"/>
              </a:tblGrid>
              <a:tr h="123536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2522480">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Doubting-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can’t see that God is answering my prayers</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God’s grace is </a:t>
                      </a:r>
                      <a:r>
                        <a:rPr lang="en-US" sz="2800" dirty="0" smtClean="0">
                          <a:effectLst/>
                          <a:latin typeface="Tahoma" panose="020B0604030504040204" pitchFamily="34" charset="0"/>
                          <a:ea typeface="Tahoma" panose="020B0604030504040204" pitchFamily="34" charset="0"/>
                          <a:cs typeface="Tahoma" panose="020B0604030504040204" pitchFamily="34" charset="0"/>
                        </a:rPr>
                        <a:t>enough- He can </a:t>
                      </a:r>
                      <a:r>
                        <a:rPr lang="en-US" sz="2800" dirty="0">
                          <a:effectLst/>
                          <a:latin typeface="Tahoma" panose="020B0604030504040204" pitchFamily="34" charset="0"/>
                          <a:ea typeface="Tahoma" panose="020B0604030504040204" pitchFamily="34" charset="0"/>
                          <a:cs typeface="Tahoma" panose="020B0604030504040204" pitchFamily="34" charset="0"/>
                        </a:rPr>
                        <a:t>do </a:t>
                      </a:r>
                      <a:r>
                        <a:rPr lang="en-US" sz="2800" dirty="0" smtClean="0">
                          <a:effectLst/>
                          <a:latin typeface="Tahoma" panose="020B0604030504040204" pitchFamily="34" charset="0"/>
                          <a:ea typeface="Tahoma" panose="020B0604030504040204" pitchFamily="34" charset="0"/>
                          <a:cs typeface="Tahoma" panose="020B0604030504040204" pitchFamily="34" charset="0"/>
                        </a:rPr>
                        <a:t>more </a:t>
                      </a:r>
                      <a:r>
                        <a:rPr lang="en-US" sz="2800" dirty="0">
                          <a:effectLst/>
                          <a:latin typeface="Tahoma" panose="020B0604030504040204" pitchFamily="34" charset="0"/>
                          <a:ea typeface="Tahoma" panose="020B0604030504040204" pitchFamily="34" charset="0"/>
                          <a:cs typeface="Tahoma" panose="020B0604030504040204" pitchFamily="34" charset="0"/>
                        </a:rPr>
                        <a:t>than you </a:t>
                      </a:r>
                      <a:r>
                        <a:rPr lang="en-US" sz="2800" dirty="0" smtClean="0">
                          <a:effectLst/>
                          <a:latin typeface="Tahoma" panose="020B0604030504040204" pitchFamily="34" charset="0"/>
                          <a:ea typeface="Tahoma" panose="020B0604030504040204" pitchFamily="34" charset="0"/>
                          <a:cs typeface="Tahoma" panose="020B0604030504040204" pitchFamily="34" charset="0"/>
                        </a:rPr>
                        <a:t>can ask or think </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err="1" smtClean="0">
                          <a:effectLst/>
                          <a:latin typeface="Tahoma" panose="020B0604030504040204" pitchFamily="34" charset="0"/>
                          <a:ea typeface="Tahoma" panose="020B0604030504040204" pitchFamily="34" charset="0"/>
                          <a:cs typeface="Tahoma" panose="020B0604030504040204" pitchFamily="34" charset="0"/>
                        </a:rPr>
                        <a:t>Js</a:t>
                      </a:r>
                      <a:r>
                        <a:rPr lang="en-US" sz="2800" dirty="0">
                          <a:effectLst/>
                          <a:latin typeface="Tahoma" panose="020B0604030504040204" pitchFamily="34" charset="0"/>
                          <a:ea typeface="Tahoma" panose="020B0604030504040204" pitchFamily="34" charset="0"/>
                          <a:cs typeface="Tahoma" panose="020B0604030504040204" pitchFamily="34" charset="0"/>
                        </a:rPr>
                        <a:t>. 1:5-8; Eph. 3:20-21; 2 Cor. 12:7-10)</a:t>
                      </a: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100157">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39915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6869100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gridCol w="4064435"/>
                <a:gridCol w="4064435"/>
              </a:tblGrid>
              <a:tr h="123536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2522480">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Doubting-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can’t see that God is answering my prayers</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God’s grace is </a:t>
                      </a:r>
                      <a:r>
                        <a:rPr lang="en-US" sz="2800" dirty="0" smtClean="0">
                          <a:effectLst/>
                          <a:latin typeface="Tahoma" panose="020B0604030504040204" pitchFamily="34" charset="0"/>
                          <a:ea typeface="Tahoma" panose="020B0604030504040204" pitchFamily="34" charset="0"/>
                          <a:cs typeface="Tahoma" panose="020B0604030504040204" pitchFamily="34" charset="0"/>
                        </a:rPr>
                        <a:t>enough- He can </a:t>
                      </a:r>
                      <a:r>
                        <a:rPr lang="en-US" sz="2800" dirty="0">
                          <a:effectLst/>
                          <a:latin typeface="Tahoma" panose="020B0604030504040204" pitchFamily="34" charset="0"/>
                          <a:ea typeface="Tahoma" panose="020B0604030504040204" pitchFamily="34" charset="0"/>
                          <a:cs typeface="Tahoma" panose="020B0604030504040204" pitchFamily="34" charset="0"/>
                        </a:rPr>
                        <a:t>do </a:t>
                      </a:r>
                      <a:r>
                        <a:rPr lang="en-US" sz="2800" dirty="0" smtClean="0">
                          <a:effectLst/>
                          <a:latin typeface="Tahoma" panose="020B0604030504040204" pitchFamily="34" charset="0"/>
                          <a:ea typeface="Tahoma" panose="020B0604030504040204" pitchFamily="34" charset="0"/>
                          <a:cs typeface="Tahoma" panose="020B0604030504040204" pitchFamily="34" charset="0"/>
                        </a:rPr>
                        <a:t>more </a:t>
                      </a:r>
                      <a:r>
                        <a:rPr lang="en-US" sz="2800" dirty="0">
                          <a:effectLst/>
                          <a:latin typeface="Tahoma" panose="020B0604030504040204" pitchFamily="34" charset="0"/>
                          <a:ea typeface="Tahoma" panose="020B0604030504040204" pitchFamily="34" charset="0"/>
                          <a:cs typeface="Tahoma" panose="020B0604030504040204" pitchFamily="34" charset="0"/>
                        </a:rPr>
                        <a:t>than you </a:t>
                      </a:r>
                      <a:r>
                        <a:rPr lang="en-US" sz="2800" dirty="0" smtClean="0">
                          <a:effectLst/>
                          <a:latin typeface="Tahoma" panose="020B0604030504040204" pitchFamily="34" charset="0"/>
                          <a:ea typeface="Tahoma" panose="020B0604030504040204" pitchFamily="34" charset="0"/>
                          <a:cs typeface="Tahoma" panose="020B0604030504040204" pitchFamily="34" charset="0"/>
                        </a:rPr>
                        <a:t>can ask or think </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err="1" smtClean="0">
                          <a:effectLst/>
                          <a:latin typeface="Tahoma" panose="020B0604030504040204" pitchFamily="34" charset="0"/>
                          <a:ea typeface="Tahoma" panose="020B0604030504040204" pitchFamily="34" charset="0"/>
                          <a:cs typeface="Tahoma" panose="020B0604030504040204" pitchFamily="34" charset="0"/>
                        </a:rPr>
                        <a:t>Js</a:t>
                      </a:r>
                      <a:r>
                        <a:rPr lang="en-US" sz="2800" dirty="0">
                          <a:effectLst/>
                          <a:latin typeface="Tahoma" panose="020B0604030504040204" pitchFamily="34" charset="0"/>
                          <a:ea typeface="Tahoma" panose="020B0604030504040204" pitchFamily="34" charset="0"/>
                          <a:cs typeface="Tahoma" panose="020B0604030504040204" pitchFamily="34" charset="0"/>
                        </a:rPr>
                        <a:t>. 1:5-8; Eph. 3:20-21; 2 Cor. 12:7-10)</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Did you pray with the eyes of faith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in </a:t>
                      </a:r>
                      <a:r>
                        <a:rPr lang="en-US" sz="2800" dirty="0">
                          <a:effectLst/>
                          <a:latin typeface="Tahoma" panose="020B0604030504040204" pitchFamily="34" charset="0"/>
                          <a:ea typeface="Tahoma" panose="020B0604030504040204" pitchFamily="34" charset="0"/>
                          <a:cs typeface="Tahoma" panose="020B0604030504040204" pitchFamily="34" charset="0"/>
                        </a:rPr>
                        <a:t>God’s promises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or </a:t>
                      </a:r>
                      <a:r>
                        <a:rPr lang="en-US" sz="2800" dirty="0">
                          <a:effectLst/>
                          <a:latin typeface="Tahoma" panose="020B0604030504040204" pitchFamily="34" charset="0"/>
                          <a:ea typeface="Tahoma" panose="020B0604030504040204" pitchFamily="34" charset="0"/>
                          <a:cs typeface="Tahoma" panose="020B0604030504040204" pitchFamily="34" charset="0"/>
                        </a:rPr>
                        <a:t>did you doubt?</a:t>
                      </a:r>
                    </a:p>
                  </a:txBody>
                  <a:tcPr marL="68580" marR="68580" marT="0" marB="0"/>
                </a:tc>
              </a:tr>
              <a:tr h="3100157">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327481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8572750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gridCol w="4064435"/>
                <a:gridCol w="4064435"/>
              </a:tblGrid>
              <a:tr h="123536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2522480">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Doubting-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can’t see that God is answering my prayers</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God’s grace is </a:t>
                      </a:r>
                      <a:r>
                        <a:rPr lang="en-US" sz="2800" dirty="0" smtClean="0">
                          <a:effectLst/>
                          <a:latin typeface="Tahoma" panose="020B0604030504040204" pitchFamily="34" charset="0"/>
                          <a:ea typeface="Tahoma" panose="020B0604030504040204" pitchFamily="34" charset="0"/>
                          <a:cs typeface="Tahoma" panose="020B0604030504040204" pitchFamily="34" charset="0"/>
                        </a:rPr>
                        <a:t>enough- He can </a:t>
                      </a:r>
                      <a:r>
                        <a:rPr lang="en-US" sz="2800" dirty="0">
                          <a:effectLst/>
                          <a:latin typeface="Tahoma" panose="020B0604030504040204" pitchFamily="34" charset="0"/>
                          <a:ea typeface="Tahoma" panose="020B0604030504040204" pitchFamily="34" charset="0"/>
                          <a:cs typeface="Tahoma" panose="020B0604030504040204" pitchFamily="34" charset="0"/>
                        </a:rPr>
                        <a:t>do </a:t>
                      </a:r>
                      <a:r>
                        <a:rPr lang="en-US" sz="2800" dirty="0" smtClean="0">
                          <a:effectLst/>
                          <a:latin typeface="Tahoma" panose="020B0604030504040204" pitchFamily="34" charset="0"/>
                          <a:ea typeface="Tahoma" panose="020B0604030504040204" pitchFamily="34" charset="0"/>
                          <a:cs typeface="Tahoma" panose="020B0604030504040204" pitchFamily="34" charset="0"/>
                        </a:rPr>
                        <a:t>more </a:t>
                      </a:r>
                      <a:r>
                        <a:rPr lang="en-US" sz="2800" dirty="0">
                          <a:effectLst/>
                          <a:latin typeface="Tahoma" panose="020B0604030504040204" pitchFamily="34" charset="0"/>
                          <a:ea typeface="Tahoma" panose="020B0604030504040204" pitchFamily="34" charset="0"/>
                          <a:cs typeface="Tahoma" panose="020B0604030504040204" pitchFamily="34" charset="0"/>
                        </a:rPr>
                        <a:t>than you </a:t>
                      </a:r>
                      <a:r>
                        <a:rPr lang="en-US" sz="2800" dirty="0" smtClean="0">
                          <a:effectLst/>
                          <a:latin typeface="Tahoma" panose="020B0604030504040204" pitchFamily="34" charset="0"/>
                          <a:ea typeface="Tahoma" panose="020B0604030504040204" pitchFamily="34" charset="0"/>
                          <a:cs typeface="Tahoma" panose="020B0604030504040204" pitchFamily="34" charset="0"/>
                        </a:rPr>
                        <a:t>can ask or think </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err="1" smtClean="0">
                          <a:effectLst/>
                          <a:latin typeface="Tahoma" panose="020B0604030504040204" pitchFamily="34" charset="0"/>
                          <a:ea typeface="Tahoma" panose="020B0604030504040204" pitchFamily="34" charset="0"/>
                          <a:cs typeface="Tahoma" panose="020B0604030504040204" pitchFamily="34" charset="0"/>
                        </a:rPr>
                        <a:t>Js</a:t>
                      </a:r>
                      <a:r>
                        <a:rPr lang="en-US" sz="2800" dirty="0">
                          <a:effectLst/>
                          <a:latin typeface="Tahoma" panose="020B0604030504040204" pitchFamily="34" charset="0"/>
                          <a:ea typeface="Tahoma" panose="020B0604030504040204" pitchFamily="34" charset="0"/>
                          <a:cs typeface="Tahoma" panose="020B0604030504040204" pitchFamily="34" charset="0"/>
                        </a:rPr>
                        <a:t>. 1:5-8; Eph. 3:20-21; 2 Cor. 12:7-10)</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Did you pray with the eyes of faith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in </a:t>
                      </a:r>
                      <a:r>
                        <a:rPr lang="en-US" sz="2800" dirty="0">
                          <a:effectLst/>
                          <a:latin typeface="Tahoma" panose="020B0604030504040204" pitchFamily="34" charset="0"/>
                          <a:ea typeface="Tahoma" panose="020B0604030504040204" pitchFamily="34" charset="0"/>
                          <a:cs typeface="Tahoma" panose="020B0604030504040204" pitchFamily="34" charset="0"/>
                        </a:rPr>
                        <a:t>God’s promises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or </a:t>
                      </a:r>
                      <a:r>
                        <a:rPr lang="en-US" sz="2800" dirty="0">
                          <a:effectLst/>
                          <a:latin typeface="Tahoma" panose="020B0604030504040204" pitchFamily="34" charset="0"/>
                          <a:ea typeface="Tahoma" panose="020B0604030504040204" pitchFamily="34" charset="0"/>
                          <a:cs typeface="Tahoma" panose="020B0604030504040204" pitchFamily="34" charset="0"/>
                        </a:rPr>
                        <a:t>did you doubt?</a:t>
                      </a:r>
                    </a:p>
                  </a:txBody>
                  <a:tcPr marL="68580" marR="68580" marT="0" marB="0"/>
                </a:tc>
              </a:tr>
              <a:tr h="3100157">
                <a:tc>
                  <a:txBody>
                    <a:bodyPr/>
                    <a:lstStyle/>
                    <a:p>
                      <a:pPr marL="0" marR="0" algn="ctr">
                        <a:lnSpc>
                          <a:spcPct val="107000"/>
                        </a:lnSpc>
                        <a:spcBef>
                          <a:spcPts val="0"/>
                        </a:spcBef>
                        <a:spcAft>
                          <a:spcPts val="0"/>
                        </a:spcAft>
                      </a:pP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Blame </a:t>
                      </a:r>
                      <a:r>
                        <a:rPr lang="en-US" sz="2800" b="0" dirty="0">
                          <a:effectLst/>
                          <a:latin typeface="Tahoma" panose="020B0604030504040204" pitchFamily="34" charset="0"/>
                          <a:ea typeface="Tahoma" panose="020B0604030504040204" pitchFamily="34" charset="0"/>
                          <a:cs typeface="Tahoma" panose="020B0604030504040204" pitchFamily="34" charset="0"/>
                        </a:rPr>
                        <a:t>God for </a:t>
                      </a:r>
                      <a:r>
                        <a:rPr lang="en-US" sz="2800" b="0" dirty="0" smtClean="0">
                          <a:effectLst/>
                          <a:latin typeface="Tahoma" panose="020B0604030504040204" pitchFamily="34" charset="0"/>
                          <a:ea typeface="Tahoma" panose="020B0604030504040204" pitchFamily="34" charset="0"/>
                          <a:cs typeface="Tahoma" panose="020B0604030504040204" pitchFamily="34" charset="0"/>
                        </a:rPr>
                        <a:t>their sins </a:t>
                      </a:r>
                      <a:r>
                        <a:rPr lang="en-US" sz="2800" b="0" baseline="0" dirty="0" smtClean="0">
                          <a:effectLst/>
                          <a:latin typeface="Tahoma" panose="020B0604030504040204" pitchFamily="34" charset="0"/>
                          <a:ea typeface="Tahoma" panose="020B0604030504040204" pitchFamily="34" charset="0"/>
                          <a:cs typeface="Tahoma" panose="020B0604030504040204" pitchFamily="34" charset="0"/>
                        </a:rPr>
                        <a:t> &amp; </a:t>
                      </a:r>
                      <a:r>
                        <a:rPr lang="en-US" sz="2800" b="0" dirty="0" smtClean="0">
                          <a:effectLst/>
                          <a:latin typeface="Tahoma" panose="020B0604030504040204" pitchFamily="34" charset="0"/>
                          <a:ea typeface="Tahoma" panose="020B0604030504040204" pitchFamily="34" charset="0"/>
                          <a:cs typeface="Tahoma" panose="020B0604030504040204" pitchFamily="34" charset="0"/>
                        </a:rPr>
                        <a:t>envious </a:t>
                      </a:r>
                      <a:r>
                        <a:rPr lang="en-US" sz="2800" b="0" dirty="0">
                          <a:effectLst/>
                          <a:latin typeface="Tahoma" panose="020B0604030504040204" pitchFamily="34" charset="0"/>
                          <a:ea typeface="Tahoma" panose="020B0604030504040204" pitchFamily="34" charset="0"/>
                          <a:cs typeface="Tahoma" panose="020B0604030504040204" pitchFamily="34" charset="0"/>
                        </a:rPr>
                        <a:t>of others</a:t>
                      </a: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75944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659311"/>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gridCol w="4064435"/>
                <a:gridCol w="4064435"/>
              </a:tblGrid>
              <a:tr h="123536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2522480">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Doubting-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can’t see that God is answering my prayers</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God’s grace is </a:t>
                      </a:r>
                      <a:r>
                        <a:rPr lang="en-US" sz="2800" dirty="0" smtClean="0">
                          <a:effectLst/>
                          <a:latin typeface="Tahoma" panose="020B0604030504040204" pitchFamily="34" charset="0"/>
                          <a:ea typeface="Tahoma" panose="020B0604030504040204" pitchFamily="34" charset="0"/>
                          <a:cs typeface="Tahoma" panose="020B0604030504040204" pitchFamily="34" charset="0"/>
                        </a:rPr>
                        <a:t>enough- He can </a:t>
                      </a:r>
                      <a:r>
                        <a:rPr lang="en-US" sz="2800" dirty="0">
                          <a:effectLst/>
                          <a:latin typeface="Tahoma" panose="020B0604030504040204" pitchFamily="34" charset="0"/>
                          <a:ea typeface="Tahoma" panose="020B0604030504040204" pitchFamily="34" charset="0"/>
                          <a:cs typeface="Tahoma" panose="020B0604030504040204" pitchFamily="34" charset="0"/>
                        </a:rPr>
                        <a:t>do </a:t>
                      </a:r>
                      <a:r>
                        <a:rPr lang="en-US" sz="2800" dirty="0" smtClean="0">
                          <a:effectLst/>
                          <a:latin typeface="Tahoma" panose="020B0604030504040204" pitchFamily="34" charset="0"/>
                          <a:ea typeface="Tahoma" panose="020B0604030504040204" pitchFamily="34" charset="0"/>
                          <a:cs typeface="Tahoma" panose="020B0604030504040204" pitchFamily="34" charset="0"/>
                        </a:rPr>
                        <a:t>more </a:t>
                      </a:r>
                      <a:r>
                        <a:rPr lang="en-US" sz="2800" dirty="0">
                          <a:effectLst/>
                          <a:latin typeface="Tahoma" panose="020B0604030504040204" pitchFamily="34" charset="0"/>
                          <a:ea typeface="Tahoma" panose="020B0604030504040204" pitchFamily="34" charset="0"/>
                          <a:cs typeface="Tahoma" panose="020B0604030504040204" pitchFamily="34" charset="0"/>
                        </a:rPr>
                        <a:t>than you </a:t>
                      </a:r>
                      <a:r>
                        <a:rPr lang="en-US" sz="2800" dirty="0" smtClean="0">
                          <a:effectLst/>
                          <a:latin typeface="Tahoma" panose="020B0604030504040204" pitchFamily="34" charset="0"/>
                          <a:ea typeface="Tahoma" panose="020B0604030504040204" pitchFamily="34" charset="0"/>
                          <a:cs typeface="Tahoma" panose="020B0604030504040204" pitchFamily="34" charset="0"/>
                        </a:rPr>
                        <a:t>can ask or think </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err="1" smtClean="0">
                          <a:effectLst/>
                          <a:latin typeface="Tahoma" panose="020B0604030504040204" pitchFamily="34" charset="0"/>
                          <a:ea typeface="Tahoma" panose="020B0604030504040204" pitchFamily="34" charset="0"/>
                          <a:cs typeface="Tahoma" panose="020B0604030504040204" pitchFamily="34" charset="0"/>
                        </a:rPr>
                        <a:t>Js</a:t>
                      </a:r>
                      <a:r>
                        <a:rPr lang="en-US" sz="2800" dirty="0">
                          <a:effectLst/>
                          <a:latin typeface="Tahoma" panose="020B0604030504040204" pitchFamily="34" charset="0"/>
                          <a:ea typeface="Tahoma" panose="020B0604030504040204" pitchFamily="34" charset="0"/>
                          <a:cs typeface="Tahoma" panose="020B0604030504040204" pitchFamily="34" charset="0"/>
                        </a:rPr>
                        <a:t>. 1:5-8; Eph. 3:20-21; 2 Cor. 12:7-10)</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Did you pray with the eyes of faith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in </a:t>
                      </a:r>
                      <a:r>
                        <a:rPr lang="en-US" sz="2800" dirty="0">
                          <a:effectLst/>
                          <a:latin typeface="Tahoma" panose="020B0604030504040204" pitchFamily="34" charset="0"/>
                          <a:ea typeface="Tahoma" panose="020B0604030504040204" pitchFamily="34" charset="0"/>
                          <a:cs typeface="Tahoma" panose="020B0604030504040204" pitchFamily="34" charset="0"/>
                        </a:rPr>
                        <a:t>God’s promises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or </a:t>
                      </a:r>
                      <a:r>
                        <a:rPr lang="en-US" sz="2800" dirty="0">
                          <a:effectLst/>
                          <a:latin typeface="Tahoma" panose="020B0604030504040204" pitchFamily="34" charset="0"/>
                          <a:ea typeface="Tahoma" panose="020B0604030504040204" pitchFamily="34" charset="0"/>
                          <a:cs typeface="Tahoma" panose="020B0604030504040204" pitchFamily="34" charset="0"/>
                        </a:rPr>
                        <a:t>did you doubt?</a:t>
                      </a:r>
                    </a:p>
                  </a:txBody>
                  <a:tcPr marL="68580" marR="68580" marT="0" marB="0"/>
                </a:tc>
              </a:tr>
              <a:tr h="3100157">
                <a:tc>
                  <a:txBody>
                    <a:bodyPr/>
                    <a:lstStyle/>
                    <a:p>
                      <a:pPr marL="0" marR="0" algn="ctr">
                        <a:lnSpc>
                          <a:spcPct val="107000"/>
                        </a:lnSpc>
                        <a:spcBef>
                          <a:spcPts val="0"/>
                        </a:spcBef>
                        <a:spcAft>
                          <a:spcPts val="0"/>
                        </a:spcAft>
                      </a:pP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Blame </a:t>
                      </a:r>
                      <a:r>
                        <a:rPr lang="en-US" sz="2800" b="0" dirty="0">
                          <a:effectLst/>
                          <a:latin typeface="Tahoma" panose="020B0604030504040204" pitchFamily="34" charset="0"/>
                          <a:ea typeface="Tahoma" panose="020B0604030504040204" pitchFamily="34" charset="0"/>
                          <a:cs typeface="Tahoma" panose="020B0604030504040204" pitchFamily="34" charset="0"/>
                        </a:rPr>
                        <a:t>God for </a:t>
                      </a:r>
                      <a:r>
                        <a:rPr lang="en-US" sz="2800" b="0" dirty="0" smtClean="0">
                          <a:effectLst/>
                          <a:latin typeface="Tahoma" panose="020B0604030504040204" pitchFamily="34" charset="0"/>
                          <a:ea typeface="Tahoma" panose="020B0604030504040204" pitchFamily="34" charset="0"/>
                          <a:cs typeface="Tahoma" panose="020B0604030504040204" pitchFamily="34" charset="0"/>
                        </a:rPr>
                        <a:t>their sins </a:t>
                      </a:r>
                      <a:r>
                        <a:rPr lang="en-US" sz="2800" b="0" baseline="0" dirty="0" smtClean="0">
                          <a:effectLst/>
                          <a:latin typeface="Tahoma" panose="020B0604030504040204" pitchFamily="34" charset="0"/>
                          <a:ea typeface="Tahoma" panose="020B0604030504040204" pitchFamily="34" charset="0"/>
                          <a:cs typeface="Tahoma" panose="020B0604030504040204" pitchFamily="34" charset="0"/>
                        </a:rPr>
                        <a:t> &amp; </a:t>
                      </a:r>
                      <a:r>
                        <a:rPr lang="en-US" sz="2800" b="0" dirty="0" smtClean="0">
                          <a:effectLst/>
                          <a:latin typeface="Tahoma" panose="020B0604030504040204" pitchFamily="34" charset="0"/>
                          <a:ea typeface="Tahoma" panose="020B0604030504040204" pitchFamily="34" charset="0"/>
                          <a:cs typeface="Tahoma" panose="020B0604030504040204" pitchFamily="34" charset="0"/>
                        </a:rPr>
                        <a:t>envious </a:t>
                      </a:r>
                      <a:r>
                        <a:rPr lang="en-US" sz="2800" b="0" dirty="0">
                          <a:effectLst/>
                          <a:latin typeface="Tahoma" panose="020B0604030504040204" pitchFamily="34" charset="0"/>
                          <a:ea typeface="Tahoma" panose="020B0604030504040204" pitchFamily="34" charset="0"/>
                          <a:cs typeface="Tahoma" panose="020B0604030504040204" pitchFamily="34" charset="0"/>
                        </a:rPr>
                        <a:t>of others</a:t>
                      </a:r>
                    </a:p>
                  </a:txBody>
                  <a:tcPr marL="68580" marR="68580" marT="0" marB="0"/>
                </a:tc>
                <a:tc>
                  <a:txBody>
                    <a:bodyPr/>
                    <a:lstStyle/>
                    <a:p>
                      <a:pPr marL="0" marR="0" algn="ctr">
                        <a:lnSpc>
                          <a:spcPct val="107000"/>
                        </a:lnSpc>
                        <a:spcBef>
                          <a:spcPts val="0"/>
                        </a:spcBef>
                        <a:spcAft>
                          <a:spcPts val="0"/>
                        </a:spcAft>
                      </a:pP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You </a:t>
                      </a:r>
                      <a:r>
                        <a:rPr lang="en-US" sz="2800" dirty="0">
                          <a:effectLst/>
                          <a:latin typeface="Tahoma" panose="020B0604030504040204" pitchFamily="34" charset="0"/>
                          <a:ea typeface="Tahoma" panose="020B0604030504040204" pitchFamily="34" charset="0"/>
                          <a:cs typeface="Tahoma" panose="020B0604030504040204" pitchFamily="34" charset="0"/>
                        </a:rPr>
                        <a:t>can overcome any sin, Jesus died for you, confess &amp; forsake them (1 Cor. 10:13; 15:3;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err="1" smtClean="0">
                          <a:effectLst/>
                          <a:latin typeface="Tahoma" panose="020B0604030504040204" pitchFamily="34" charset="0"/>
                          <a:ea typeface="Tahoma" panose="020B0604030504040204" pitchFamily="34" charset="0"/>
                          <a:cs typeface="Tahoma" panose="020B0604030504040204" pitchFamily="34" charset="0"/>
                        </a:rPr>
                        <a:t>Js</a:t>
                      </a:r>
                      <a:r>
                        <a:rPr lang="en-US" sz="2800" dirty="0">
                          <a:effectLst/>
                          <a:latin typeface="Tahoma" panose="020B0604030504040204" pitchFamily="34" charset="0"/>
                          <a:ea typeface="Tahoma" panose="020B0604030504040204" pitchFamily="34" charset="0"/>
                          <a:cs typeface="Tahoma" panose="020B0604030504040204" pitchFamily="34" charset="0"/>
                        </a:rPr>
                        <a:t>. 1:13-16; Pr. 28:13)</a:t>
                      </a:r>
                    </a:p>
                  </a:txBody>
                  <a:tcPr marL="68580" marR="68580" marT="0" marB="0"/>
                </a:tc>
                <a:tc>
                  <a:txBody>
                    <a:bodyPr/>
                    <a:lstStyle/>
                    <a:p>
                      <a:pPr marL="0" marR="0" algn="ctr">
                        <a:lnSpc>
                          <a:spcPct val="107000"/>
                        </a:lnSpc>
                        <a:spcBef>
                          <a:spcPts val="0"/>
                        </a:spcBef>
                        <a:spcAft>
                          <a:spcPts val="0"/>
                        </a:spcAft>
                      </a:pP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9948260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2299068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gridCol w="4064435"/>
                <a:gridCol w="4064435"/>
              </a:tblGrid>
              <a:tr h="123536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2522480">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Doubting-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can’t see that God is answering my prayers</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God’s grace is </a:t>
                      </a:r>
                      <a:r>
                        <a:rPr lang="en-US" sz="2800" dirty="0" smtClean="0">
                          <a:effectLst/>
                          <a:latin typeface="Tahoma" panose="020B0604030504040204" pitchFamily="34" charset="0"/>
                          <a:ea typeface="Tahoma" panose="020B0604030504040204" pitchFamily="34" charset="0"/>
                          <a:cs typeface="Tahoma" panose="020B0604030504040204" pitchFamily="34" charset="0"/>
                        </a:rPr>
                        <a:t>enough- He can </a:t>
                      </a:r>
                      <a:r>
                        <a:rPr lang="en-US" sz="2800" dirty="0">
                          <a:effectLst/>
                          <a:latin typeface="Tahoma" panose="020B0604030504040204" pitchFamily="34" charset="0"/>
                          <a:ea typeface="Tahoma" panose="020B0604030504040204" pitchFamily="34" charset="0"/>
                          <a:cs typeface="Tahoma" panose="020B0604030504040204" pitchFamily="34" charset="0"/>
                        </a:rPr>
                        <a:t>do </a:t>
                      </a:r>
                      <a:r>
                        <a:rPr lang="en-US" sz="2800" dirty="0" smtClean="0">
                          <a:effectLst/>
                          <a:latin typeface="Tahoma" panose="020B0604030504040204" pitchFamily="34" charset="0"/>
                          <a:ea typeface="Tahoma" panose="020B0604030504040204" pitchFamily="34" charset="0"/>
                          <a:cs typeface="Tahoma" panose="020B0604030504040204" pitchFamily="34" charset="0"/>
                        </a:rPr>
                        <a:t>more </a:t>
                      </a:r>
                      <a:r>
                        <a:rPr lang="en-US" sz="2800" dirty="0">
                          <a:effectLst/>
                          <a:latin typeface="Tahoma" panose="020B0604030504040204" pitchFamily="34" charset="0"/>
                          <a:ea typeface="Tahoma" panose="020B0604030504040204" pitchFamily="34" charset="0"/>
                          <a:cs typeface="Tahoma" panose="020B0604030504040204" pitchFamily="34" charset="0"/>
                        </a:rPr>
                        <a:t>than you </a:t>
                      </a:r>
                      <a:r>
                        <a:rPr lang="en-US" sz="2800" dirty="0" smtClean="0">
                          <a:effectLst/>
                          <a:latin typeface="Tahoma" panose="020B0604030504040204" pitchFamily="34" charset="0"/>
                          <a:ea typeface="Tahoma" panose="020B0604030504040204" pitchFamily="34" charset="0"/>
                          <a:cs typeface="Tahoma" panose="020B0604030504040204" pitchFamily="34" charset="0"/>
                        </a:rPr>
                        <a:t>can ask or think </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err="1" smtClean="0">
                          <a:effectLst/>
                          <a:latin typeface="Tahoma" panose="020B0604030504040204" pitchFamily="34" charset="0"/>
                          <a:ea typeface="Tahoma" panose="020B0604030504040204" pitchFamily="34" charset="0"/>
                          <a:cs typeface="Tahoma" panose="020B0604030504040204" pitchFamily="34" charset="0"/>
                        </a:rPr>
                        <a:t>Js</a:t>
                      </a:r>
                      <a:r>
                        <a:rPr lang="en-US" sz="2800" dirty="0">
                          <a:effectLst/>
                          <a:latin typeface="Tahoma" panose="020B0604030504040204" pitchFamily="34" charset="0"/>
                          <a:ea typeface="Tahoma" panose="020B0604030504040204" pitchFamily="34" charset="0"/>
                          <a:cs typeface="Tahoma" panose="020B0604030504040204" pitchFamily="34" charset="0"/>
                        </a:rPr>
                        <a:t>. 1:5-8; Eph. 3:20-21; 2 Cor. 12:7-10)</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Did you pray with the eyes of faith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in </a:t>
                      </a:r>
                      <a:r>
                        <a:rPr lang="en-US" sz="2800" dirty="0">
                          <a:effectLst/>
                          <a:latin typeface="Tahoma" panose="020B0604030504040204" pitchFamily="34" charset="0"/>
                          <a:ea typeface="Tahoma" panose="020B0604030504040204" pitchFamily="34" charset="0"/>
                          <a:cs typeface="Tahoma" panose="020B0604030504040204" pitchFamily="34" charset="0"/>
                        </a:rPr>
                        <a:t>God’s promises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or </a:t>
                      </a:r>
                      <a:r>
                        <a:rPr lang="en-US" sz="2800" dirty="0">
                          <a:effectLst/>
                          <a:latin typeface="Tahoma" panose="020B0604030504040204" pitchFamily="34" charset="0"/>
                          <a:ea typeface="Tahoma" panose="020B0604030504040204" pitchFamily="34" charset="0"/>
                          <a:cs typeface="Tahoma" panose="020B0604030504040204" pitchFamily="34" charset="0"/>
                        </a:rPr>
                        <a:t>did you doubt?</a:t>
                      </a:r>
                    </a:p>
                  </a:txBody>
                  <a:tcPr marL="68580" marR="68580" marT="0" marB="0"/>
                </a:tc>
              </a:tr>
              <a:tr h="3100157">
                <a:tc>
                  <a:txBody>
                    <a:bodyPr/>
                    <a:lstStyle/>
                    <a:p>
                      <a:pPr marL="0" marR="0" algn="ctr">
                        <a:lnSpc>
                          <a:spcPct val="107000"/>
                        </a:lnSpc>
                        <a:spcBef>
                          <a:spcPts val="0"/>
                        </a:spcBef>
                        <a:spcAft>
                          <a:spcPts val="0"/>
                        </a:spcAft>
                      </a:pP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Blame </a:t>
                      </a:r>
                      <a:r>
                        <a:rPr lang="en-US" sz="2800" b="0" dirty="0">
                          <a:effectLst/>
                          <a:latin typeface="Tahoma" panose="020B0604030504040204" pitchFamily="34" charset="0"/>
                          <a:ea typeface="Tahoma" panose="020B0604030504040204" pitchFamily="34" charset="0"/>
                          <a:cs typeface="Tahoma" panose="020B0604030504040204" pitchFamily="34" charset="0"/>
                        </a:rPr>
                        <a:t>God for </a:t>
                      </a:r>
                      <a:r>
                        <a:rPr lang="en-US" sz="2800" b="0" dirty="0" smtClean="0">
                          <a:effectLst/>
                          <a:latin typeface="Tahoma" panose="020B0604030504040204" pitchFamily="34" charset="0"/>
                          <a:ea typeface="Tahoma" panose="020B0604030504040204" pitchFamily="34" charset="0"/>
                          <a:cs typeface="Tahoma" panose="020B0604030504040204" pitchFamily="34" charset="0"/>
                        </a:rPr>
                        <a:t>their sins </a:t>
                      </a:r>
                      <a:r>
                        <a:rPr lang="en-US" sz="2800" b="0" baseline="0" dirty="0" smtClean="0">
                          <a:effectLst/>
                          <a:latin typeface="Tahoma" panose="020B0604030504040204" pitchFamily="34" charset="0"/>
                          <a:ea typeface="Tahoma" panose="020B0604030504040204" pitchFamily="34" charset="0"/>
                          <a:cs typeface="Tahoma" panose="020B0604030504040204" pitchFamily="34" charset="0"/>
                        </a:rPr>
                        <a:t> &amp; </a:t>
                      </a:r>
                      <a:r>
                        <a:rPr lang="en-US" sz="2800" b="0" dirty="0" smtClean="0">
                          <a:effectLst/>
                          <a:latin typeface="Tahoma" panose="020B0604030504040204" pitchFamily="34" charset="0"/>
                          <a:ea typeface="Tahoma" panose="020B0604030504040204" pitchFamily="34" charset="0"/>
                          <a:cs typeface="Tahoma" panose="020B0604030504040204" pitchFamily="34" charset="0"/>
                        </a:rPr>
                        <a:t>envious </a:t>
                      </a:r>
                      <a:r>
                        <a:rPr lang="en-US" sz="2800" b="0" dirty="0">
                          <a:effectLst/>
                          <a:latin typeface="Tahoma" panose="020B0604030504040204" pitchFamily="34" charset="0"/>
                          <a:ea typeface="Tahoma" panose="020B0604030504040204" pitchFamily="34" charset="0"/>
                          <a:cs typeface="Tahoma" panose="020B0604030504040204" pitchFamily="34" charset="0"/>
                        </a:rPr>
                        <a:t>of others</a:t>
                      </a:r>
                    </a:p>
                  </a:txBody>
                  <a:tcPr marL="68580" marR="68580" marT="0" marB="0"/>
                </a:tc>
                <a:tc>
                  <a:txBody>
                    <a:bodyPr/>
                    <a:lstStyle/>
                    <a:p>
                      <a:pPr marL="0" marR="0" algn="ctr">
                        <a:lnSpc>
                          <a:spcPct val="107000"/>
                        </a:lnSpc>
                        <a:spcBef>
                          <a:spcPts val="0"/>
                        </a:spcBef>
                        <a:spcAft>
                          <a:spcPts val="0"/>
                        </a:spcAft>
                      </a:pP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You </a:t>
                      </a:r>
                      <a:r>
                        <a:rPr lang="en-US" sz="2800" dirty="0">
                          <a:effectLst/>
                          <a:latin typeface="Tahoma" panose="020B0604030504040204" pitchFamily="34" charset="0"/>
                          <a:ea typeface="Tahoma" panose="020B0604030504040204" pitchFamily="34" charset="0"/>
                          <a:cs typeface="Tahoma" panose="020B0604030504040204" pitchFamily="34" charset="0"/>
                        </a:rPr>
                        <a:t>can overcome any sin, Jesus died for you, confess &amp; forsake them (1 Cor. 10:13; 15:3;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err="1" smtClean="0">
                          <a:effectLst/>
                          <a:latin typeface="Tahoma" panose="020B0604030504040204" pitchFamily="34" charset="0"/>
                          <a:ea typeface="Tahoma" panose="020B0604030504040204" pitchFamily="34" charset="0"/>
                          <a:cs typeface="Tahoma" panose="020B0604030504040204" pitchFamily="34" charset="0"/>
                        </a:rPr>
                        <a:t>Js</a:t>
                      </a:r>
                      <a:r>
                        <a:rPr lang="en-US" sz="2800" dirty="0">
                          <a:effectLst/>
                          <a:latin typeface="Tahoma" panose="020B0604030504040204" pitchFamily="34" charset="0"/>
                          <a:ea typeface="Tahoma" panose="020B0604030504040204" pitchFamily="34" charset="0"/>
                          <a:cs typeface="Tahoma" panose="020B0604030504040204" pitchFamily="34" charset="0"/>
                        </a:rPr>
                        <a:t>. 1:13-16; Pr. 28:13)</a:t>
                      </a:r>
                    </a:p>
                  </a:txBody>
                  <a:tcPr marL="68580" marR="68580" marT="0" marB="0"/>
                </a:tc>
                <a:tc>
                  <a:txBody>
                    <a:bodyPr/>
                    <a:lstStyle/>
                    <a:p>
                      <a:pPr marL="0" marR="0" algn="ctr">
                        <a:lnSpc>
                          <a:spcPct val="107000"/>
                        </a:lnSpc>
                        <a:spcBef>
                          <a:spcPts val="0"/>
                        </a:spcBef>
                        <a:spcAft>
                          <a:spcPts val="0"/>
                        </a:spcAft>
                      </a:pP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Have you obeyed the gospel of Christ?  </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Did </a:t>
                      </a:r>
                      <a:r>
                        <a:rPr lang="en-US" sz="2800" dirty="0">
                          <a:effectLst/>
                          <a:latin typeface="Tahoma" panose="020B0604030504040204" pitchFamily="34" charset="0"/>
                          <a:ea typeface="Tahoma" panose="020B0604030504040204" pitchFamily="34" charset="0"/>
                          <a:cs typeface="Tahoma" panose="020B0604030504040204" pitchFamily="34" charset="0"/>
                        </a:rPr>
                        <a:t>you confess </a:t>
                      </a:r>
                      <a:r>
                        <a:rPr lang="en-US" sz="2800" dirty="0" smtClean="0">
                          <a:effectLst/>
                          <a:latin typeface="Tahoma" panose="020B0604030504040204" pitchFamily="34" charset="0"/>
                          <a:ea typeface="Tahoma" panose="020B0604030504040204" pitchFamily="34" charset="0"/>
                          <a:cs typeface="Tahoma" panose="020B0604030504040204" pitchFamily="34" charset="0"/>
                        </a:rPr>
                        <a:t>and </a:t>
                      </a:r>
                      <a:r>
                        <a:rPr lang="en-US" sz="2800" dirty="0">
                          <a:effectLst/>
                          <a:latin typeface="Tahoma" panose="020B0604030504040204" pitchFamily="34" charset="0"/>
                          <a:ea typeface="Tahoma" panose="020B0604030504040204" pitchFamily="34" charset="0"/>
                          <a:cs typeface="Tahoma" panose="020B0604030504040204" pitchFamily="34" charset="0"/>
                        </a:rPr>
                        <a:t>forsake your sins or are you still living in them?</a:t>
                      </a:r>
                    </a:p>
                  </a:txBody>
                  <a:tcPr marL="68580" marR="68580" marT="0" marB="0"/>
                </a:tc>
              </a:tr>
            </a:tbl>
          </a:graphicData>
        </a:graphic>
      </p:graphicFrame>
    </p:spTree>
    <p:extLst>
      <p:ext uri="{BB962C8B-B14F-4D97-AF65-F5344CB8AC3E}">
        <p14:creationId xmlns:p14="http://schemas.microsoft.com/office/powerpoint/2010/main" val="126011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00099"/>
          </a:xfrm>
        </p:spPr>
        <p:txBody>
          <a:bodyPr>
            <a:noAutofit/>
          </a:bodyPr>
          <a:lstStyle/>
          <a:p>
            <a:pPr algn="ct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20/20 Vision Hindsight Examination</a:t>
            </a:r>
            <a:endPar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00100"/>
            <a:ext cx="12192000" cy="6057900"/>
          </a:xfrm>
        </p:spPr>
        <p:txBody>
          <a:bodyPr>
            <a:normAutofit fontScale="92500"/>
          </a:bodyPr>
          <a:lstStyle/>
          <a:p>
            <a:pPr marL="0" indent="0"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I see what the Bible says and I will practice righteousness instead of sin!</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I see what the Bible says and I will live by faith, not by feelings. </a:t>
            </a:r>
          </a:p>
          <a:p>
            <a:pPr marL="0" indent="0" algn="ctr">
              <a:buNone/>
            </a:pPr>
            <a:endParaRPr lang="en-US" sz="1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I see what the Bible says and I will see joy in my trials and not be afraid of them. </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I see what the Bible says and I will be praying with the eyes of faith &amp; not doubt.</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I see what the Bible says &amp; I will be confessing &amp; forsaking my sins w/o excuses. </a:t>
            </a:r>
          </a:p>
          <a:p>
            <a:pPr marL="0" indent="0" algn="ctr">
              <a:buNone/>
            </a:pPr>
            <a:endParaRPr lang="en-US" sz="1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God sees everything with perfect vision &amp; will judge accurately. Examine yourself!</a:t>
            </a:r>
          </a:p>
          <a:p>
            <a:pPr marL="0" indent="0" algn="ctr">
              <a:buNone/>
            </a:pPr>
            <a:endParaRPr lang="en-US" sz="1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Repent and be baptized so that sins might be forgiven through the blood of Christ</a:t>
            </a:r>
          </a:p>
          <a:p>
            <a:pPr marL="0" indent="0"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or be restored (Acts 2:38; 8:20-22; 22:16; 2 Cor. 6:2)!  </a:t>
            </a:r>
          </a:p>
        </p:txBody>
      </p:sp>
    </p:spTree>
    <p:extLst>
      <p:ext uri="{BB962C8B-B14F-4D97-AF65-F5344CB8AC3E}">
        <p14:creationId xmlns:p14="http://schemas.microsoft.com/office/powerpoint/2010/main" val="44480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3" end="13"/>
                                            </p:txEl>
                                          </p:spTgt>
                                        </p:tgtEl>
                                        <p:attrNameLst>
                                          <p:attrName>style.visibility</p:attrName>
                                        </p:attrNameLst>
                                      </p:cBhvr>
                                      <p:to>
                                        <p:strVal val="visible"/>
                                      </p:to>
                                    </p:set>
                                    <p:animEffect transition="in" filter="fade">
                                      <p:cBhvr>
                                        <p:cTn id="4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83080789"/>
              </p:ext>
            </p:extLst>
          </p:nvPr>
        </p:nvGraphicFramePr>
        <p:xfrm>
          <a:off x="0" y="4"/>
          <a:ext cx="12192000" cy="6857996"/>
        </p:xfrm>
        <a:graphic>
          <a:graphicData uri="http://schemas.openxmlformats.org/drawingml/2006/table">
            <a:tbl>
              <a:tblPr firstRow="1" firstCol="1" bandRow="1">
                <a:tableStyleId>{073A0DAA-6AF3-43AB-8588-CEC1D06C72B9}</a:tableStyleId>
              </a:tblPr>
              <a:tblGrid>
                <a:gridCol w="4063130"/>
                <a:gridCol w="4064435"/>
                <a:gridCol w="4064435"/>
              </a:tblGrid>
              <a:tr h="113573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1932663">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24782">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64816">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671563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45128260"/>
              </p:ext>
            </p:extLst>
          </p:nvPr>
        </p:nvGraphicFramePr>
        <p:xfrm>
          <a:off x="0" y="4"/>
          <a:ext cx="12192000" cy="6896376"/>
        </p:xfrm>
        <a:graphic>
          <a:graphicData uri="http://schemas.openxmlformats.org/drawingml/2006/table">
            <a:tbl>
              <a:tblPr firstRow="1" firstCol="1" bandRow="1">
                <a:tableStyleId>{073A0DAA-6AF3-43AB-8588-CEC1D06C72B9}</a:tableStyleId>
              </a:tblPr>
              <a:tblGrid>
                <a:gridCol w="4063130"/>
                <a:gridCol w="4064435"/>
                <a:gridCol w="4064435"/>
              </a:tblGrid>
              <a:tr h="113573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193266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Blind-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can’t </a:t>
                      </a:r>
                      <a:r>
                        <a:rPr lang="en-US" sz="2800" b="0" dirty="0">
                          <a:effectLst/>
                          <a:latin typeface="Tahoma" panose="020B0604030504040204" pitchFamily="34" charset="0"/>
                          <a:ea typeface="Tahoma" panose="020B0604030504040204" pitchFamily="34" charset="0"/>
                          <a:cs typeface="Tahoma" panose="020B0604030504040204" pitchFamily="34" charset="0"/>
                        </a:rPr>
                        <a:t>see the light,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only </a:t>
                      </a:r>
                      <a:r>
                        <a:rPr lang="en-US" sz="2800" b="0" dirty="0">
                          <a:effectLst/>
                          <a:latin typeface="Tahoma" panose="020B0604030504040204" pitchFamily="34" charset="0"/>
                          <a:ea typeface="Tahoma" panose="020B0604030504040204" pitchFamily="34" charset="0"/>
                          <a:cs typeface="Tahoma" panose="020B0604030504040204" pitchFamily="34" charset="0"/>
                        </a:rPr>
                        <a:t>darkness</a:t>
                      </a: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24782">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64816">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667454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80266383"/>
              </p:ext>
            </p:extLst>
          </p:nvPr>
        </p:nvGraphicFramePr>
        <p:xfrm>
          <a:off x="0" y="4"/>
          <a:ext cx="12192000" cy="6896376"/>
        </p:xfrm>
        <a:graphic>
          <a:graphicData uri="http://schemas.openxmlformats.org/drawingml/2006/table">
            <a:tbl>
              <a:tblPr firstRow="1" firstCol="1" bandRow="1">
                <a:tableStyleId>{073A0DAA-6AF3-43AB-8588-CEC1D06C72B9}</a:tableStyleId>
              </a:tblPr>
              <a:tblGrid>
                <a:gridCol w="4063130"/>
                <a:gridCol w="4064435"/>
                <a:gridCol w="4064435"/>
              </a:tblGrid>
              <a:tr h="113573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193266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Blind-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can’t </a:t>
                      </a:r>
                      <a:r>
                        <a:rPr lang="en-US" sz="2800" b="0" dirty="0">
                          <a:effectLst/>
                          <a:latin typeface="Tahoma" panose="020B0604030504040204" pitchFamily="34" charset="0"/>
                          <a:ea typeface="Tahoma" panose="020B0604030504040204" pitchFamily="34" charset="0"/>
                          <a:cs typeface="Tahoma" panose="020B0604030504040204" pitchFamily="34" charset="0"/>
                        </a:rPr>
                        <a:t>see the light,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only </a:t>
                      </a:r>
                      <a:r>
                        <a:rPr lang="en-US" sz="2800" b="0" dirty="0">
                          <a:effectLst/>
                          <a:latin typeface="Tahoma" panose="020B0604030504040204" pitchFamily="34" charset="0"/>
                          <a:ea typeface="Tahoma" panose="020B0604030504040204" pitchFamily="34" charset="0"/>
                          <a:cs typeface="Tahoma" panose="020B0604030504040204" pitchFamily="34" charset="0"/>
                        </a:rPr>
                        <a:t>darkness</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The </a:t>
                      </a:r>
                      <a:r>
                        <a:rPr lang="en-US" sz="2800" dirty="0" smtClean="0">
                          <a:effectLst/>
                          <a:latin typeface="Tahoma" panose="020B0604030504040204" pitchFamily="34" charset="0"/>
                          <a:ea typeface="Tahoma" panose="020B0604030504040204" pitchFamily="34" charset="0"/>
                          <a:cs typeface="Tahoma" panose="020B0604030504040204" pitchFamily="34" charset="0"/>
                        </a:rPr>
                        <a:t>Light can </a:t>
                      </a:r>
                      <a:r>
                        <a:rPr lang="en-US" sz="2800" dirty="0">
                          <a:effectLst/>
                          <a:latin typeface="Tahoma" panose="020B0604030504040204" pitchFamily="34" charset="0"/>
                          <a:ea typeface="Tahoma" panose="020B0604030504040204" pitchFamily="34" charset="0"/>
                          <a:cs typeface="Tahoma" panose="020B0604030504040204" pitchFamily="34" charset="0"/>
                        </a:rPr>
                        <a:t>open up blind eyes to the truth (</a:t>
                      </a:r>
                      <a:r>
                        <a:rPr lang="en-US" sz="2800" dirty="0" smtClean="0">
                          <a:effectLst/>
                          <a:latin typeface="Tahoma" panose="020B0604030504040204" pitchFamily="34" charset="0"/>
                          <a:ea typeface="Tahoma" panose="020B0604030504040204" pitchFamily="34" charset="0"/>
                          <a:cs typeface="Tahoma" panose="020B0604030504040204" pitchFamily="34" charset="0"/>
                        </a:rPr>
                        <a:t>Luke </a:t>
                      </a:r>
                      <a:r>
                        <a:rPr lang="en-US" sz="2800" dirty="0">
                          <a:effectLst/>
                          <a:latin typeface="Tahoma" panose="020B0604030504040204" pitchFamily="34" charset="0"/>
                          <a:ea typeface="Tahoma" panose="020B0604030504040204" pitchFamily="34" charset="0"/>
                          <a:cs typeface="Tahoma" panose="020B0604030504040204" pitchFamily="34" charset="0"/>
                        </a:rPr>
                        <a:t>4:18; </a:t>
                      </a:r>
                      <a:r>
                        <a:rPr lang="en-US" sz="2800" dirty="0" smtClean="0">
                          <a:effectLst/>
                          <a:latin typeface="Tahoma" panose="020B0604030504040204" pitchFamily="34" charset="0"/>
                          <a:ea typeface="Tahoma" panose="020B0604030504040204" pitchFamily="34" charset="0"/>
                          <a:cs typeface="Tahoma" panose="020B0604030504040204" pitchFamily="34" charset="0"/>
                        </a:rPr>
                        <a:t>John </a:t>
                      </a:r>
                      <a:r>
                        <a:rPr lang="en-US" sz="2800" dirty="0">
                          <a:effectLst/>
                          <a:latin typeface="Tahoma" panose="020B0604030504040204" pitchFamily="34" charset="0"/>
                          <a:ea typeface="Tahoma" panose="020B0604030504040204" pitchFamily="34" charset="0"/>
                          <a:cs typeface="Tahoma" panose="020B0604030504040204" pitchFamily="34" charset="0"/>
                        </a:rPr>
                        <a:t>9;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Acts </a:t>
                      </a:r>
                      <a:r>
                        <a:rPr lang="en-US" sz="2800" dirty="0">
                          <a:effectLst/>
                          <a:latin typeface="Tahoma" panose="020B0604030504040204" pitchFamily="34" charset="0"/>
                          <a:ea typeface="Tahoma" panose="020B0604030504040204" pitchFamily="34" charset="0"/>
                          <a:cs typeface="Tahoma" panose="020B0604030504040204" pitchFamily="34" charset="0"/>
                        </a:rPr>
                        <a:t>26:18)</a:t>
                      </a: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24782">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64816">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386618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62109095"/>
              </p:ext>
            </p:extLst>
          </p:nvPr>
        </p:nvGraphicFramePr>
        <p:xfrm>
          <a:off x="0" y="4"/>
          <a:ext cx="12192000" cy="6896376"/>
        </p:xfrm>
        <a:graphic>
          <a:graphicData uri="http://schemas.openxmlformats.org/drawingml/2006/table">
            <a:tbl>
              <a:tblPr firstRow="1" firstCol="1" bandRow="1">
                <a:tableStyleId>{073A0DAA-6AF3-43AB-8588-CEC1D06C72B9}</a:tableStyleId>
              </a:tblPr>
              <a:tblGrid>
                <a:gridCol w="4063130"/>
                <a:gridCol w="4064435"/>
                <a:gridCol w="4064435"/>
              </a:tblGrid>
              <a:tr h="113573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193266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Blind-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can’t </a:t>
                      </a:r>
                      <a:r>
                        <a:rPr lang="en-US" sz="2800" b="0" dirty="0">
                          <a:effectLst/>
                          <a:latin typeface="Tahoma" panose="020B0604030504040204" pitchFamily="34" charset="0"/>
                          <a:ea typeface="Tahoma" panose="020B0604030504040204" pitchFamily="34" charset="0"/>
                          <a:cs typeface="Tahoma" panose="020B0604030504040204" pitchFamily="34" charset="0"/>
                        </a:rPr>
                        <a:t>see the light,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only </a:t>
                      </a:r>
                      <a:r>
                        <a:rPr lang="en-US" sz="2800" b="0" dirty="0">
                          <a:effectLst/>
                          <a:latin typeface="Tahoma" panose="020B0604030504040204" pitchFamily="34" charset="0"/>
                          <a:ea typeface="Tahoma" panose="020B0604030504040204" pitchFamily="34" charset="0"/>
                          <a:cs typeface="Tahoma" panose="020B0604030504040204" pitchFamily="34" charset="0"/>
                        </a:rPr>
                        <a:t>darkness</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The </a:t>
                      </a:r>
                      <a:r>
                        <a:rPr lang="en-US" sz="2800" dirty="0" smtClean="0">
                          <a:effectLst/>
                          <a:latin typeface="Tahoma" panose="020B0604030504040204" pitchFamily="34" charset="0"/>
                          <a:ea typeface="Tahoma" panose="020B0604030504040204" pitchFamily="34" charset="0"/>
                          <a:cs typeface="Tahoma" panose="020B0604030504040204" pitchFamily="34" charset="0"/>
                        </a:rPr>
                        <a:t>Light can </a:t>
                      </a:r>
                      <a:r>
                        <a:rPr lang="en-US" sz="2800" dirty="0">
                          <a:effectLst/>
                          <a:latin typeface="Tahoma" panose="020B0604030504040204" pitchFamily="34" charset="0"/>
                          <a:ea typeface="Tahoma" panose="020B0604030504040204" pitchFamily="34" charset="0"/>
                          <a:cs typeface="Tahoma" panose="020B0604030504040204" pitchFamily="34" charset="0"/>
                        </a:rPr>
                        <a:t>open up blind eyes to the truth (</a:t>
                      </a:r>
                      <a:r>
                        <a:rPr lang="en-US" sz="2800" dirty="0" smtClean="0">
                          <a:effectLst/>
                          <a:latin typeface="Tahoma" panose="020B0604030504040204" pitchFamily="34" charset="0"/>
                          <a:ea typeface="Tahoma" panose="020B0604030504040204" pitchFamily="34" charset="0"/>
                          <a:cs typeface="Tahoma" panose="020B0604030504040204" pitchFamily="34" charset="0"/>
                        </a:rPr>
                        <a:t>Luke </a:t>
                      </a:r>
                      <a:r>
                        <a:rPr lang="en-US" sz="2800" dirty="0">
                          <a:effectLst/>
                          <a:latin typeface="Tahoma" panose="020B0604030504040204" pitchFamily="34" charset="0"/>
                          <a:ea typeface="Tahoma" panose="020B0604030504040204" pitchFamily="34" charset="0"/>
                          <a:cs typeface="Tahoma" panose="020B0604030504040204" pitchFamily="34" charset="0"/>
                        </a:rPr>
                        <a:t>4:18; </a:t>
                      </a:r>
                      <a:r>
                        <a:rPr lang="en-US" sz="2800" dirty="0" smtClean="0">
                          <a:effectLst/>
                          <a:latin typeface="Tahoma" panose="020B0604030504040204" pitchFamily="34" charset="0"/>
                          <a:ea typeface="Tahoma" panose="020B0604030504040204" pitchFamily="34" charset="0"/>
                          <a:cs typeface="Tahoma" panose="020B0604030504040204" pitchFamily="34" charset="0"/>
                        </a:rPr>
                        <a:t>John </a:t>
                      </a:r>
                      <a:r>
                        <a:rPr lang="en-US" sz="2800" dirty="0">
                          <a:effectLst/>
                          <a:latin typeface="Tahoma" panose="020B0604030504040204" pitchFamily="34" charset="0"/>
                          <a:ea typeface="Tahoma" panose="020B0604030504040204" pitchFamily="34" charset="0"/>
                          <a:cs typeface="Tahoma" panose="020B0604030504040204" pitchFamily="34" charset="0"/>
                        </a:rPr>
                        <a:t>9;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Acts </a:t>
                      </a:r>
                      <a:r>
                        <a:rPr lang="en-US" sz="2800" dirty="0">
                          <a:effectLst/>
                          <a:latin typeface="Tahoma" panose="020B0604030504040204" pitchFamily="34" charset="0"/>
                          <a:ea typeface="Tahoma" panose="020B0604030504040204" pitchFamily="34" charset="0"/>
                          <a:cs typeface="Tahoma" panose="020B0604030504040204" pitchFamily="34" charset="0"/>
                        </a:rPr>
                        <a:t>26:18)</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Did you walk in the light or darkness? (Practice righteousness or sin</a:t>
                      </a:r>
                      <a:r>
                        <a:rPr lang="en-US" sz="280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(1 John 1:7; 3:7-10)</a:t>
                      </a: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24782">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64816">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437672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58673603"/>
              </p:ext>
            </p:extLst>
          </p:nvPr>
        </p:nvGraphicFramePr>
        <p:xfrm>
          <a:off x="0" y="4"/>
          <a:ext cx="12192000" cy="6896376"/>
        </p:xfrm>
        <a:graphic>
          <a:graphicData uri="http://schemas.openxmlformats.org/drawingml/2006/table">
            <a:tbl>
              <a:tblPr firstRow="1" firstCol="1" bandRow="1">
                <a:tableStyleId>{073A0DAA-6AF3-43AB-8588-CEC1D06C72B9}</a:tableStyleId>
              </a:tblPr>
              <a:tblGrid>
                <a:gridCol w="4063130"/>
                <a:gridCol w="4064435"/>
                <a:gridCol w="4064435"/>
              </a:tblGrid>
              <a:tr h="113573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193266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Blind-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can’t </a:t>
                      </a:r>
                      <a:r>
                        <a:rPr lang="en-US" sz="2800" b="0" dirty="0">
                          <a:effectLst/>
                          <a:latin typeface="Tahoma" panose="020B0604030504040204" pitchFamily="34" charset="0"/>
                          <a:ea typeface="Tahoma" panose="020B0604030504040204" pitchFamily="34" charset="0"/>
                          <a:cs typeface="Tahoma" panose="020B0604030504040204" pitchFamily="34" charset="0"/>
                        </a:rPr>
                        <a:t>see the light,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only </a:t>
                      </a:r>
                      <a:r>
                        <a:rPr lang="en-US" sz="2800" b="0" dirty="0">
                          <a:effectLst/>
                          <a:latin typeface="Tahoma" panose="020B0604030504040204" pitchFamily="34" charset="0"/>
                          <a:ea typeface="Tahoma" panose="020B0604030504040204" pitchFamily="34" charset="0"/>
                          <a:cs typeface="Tahoma" panose="020B0604030504040204" pitchFamily="34" charset="0"/>
                        </a:rPr>
                        <a:t>darkness</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The </a:t>
                      </a:r>
                      <a:r>
                        <a:rPr lang="en-US" sz="2800" dirty="0" smtClean="0">
                          <a:effectLst/>
                          <a:latin typeface="Tahoma" panose="020B0604030504040204" pitchFamily="34" charset="0"/>
                          <a:ea typeface="Tahoma" panose="020B0604030504040204" pitchFamily="34" charset="0"/>
                          <a:cs typeface="Tahoma" panose="020B0604030504040204" pitchFamily="34" charset="0"/>
                        </a:rPr>
                        <a:t>Light can </a:t>
                      </a:r>
                      <a:r>
                        <a:rPr lang="en-US" sz="2800" dirty="0">
                          <a:effectLst/>
                          <a:latin typeface="Tahoma" panose="020B0604030504040204" pitchFamily="34" charset="0"/>
                          <a:ea typeface="Tahoma" panose="020B0604030504040204" pitchFamily="34" charset="0"/>
                          <a:cs typeface="Tahoma" panose="020B0604030504040204" pitchFamily="34" charset="0"/>
                        </a:rPr>
                        <a:t>open up blind eyes to the truth (</a:t>
                      </a:r>
                      <a:r>
                        <a:rPr lang="en-US" sz="2800" dirty="0" smtClean="0">
                          <a:effectLst/>
                          <a:latin typeface="Tahoma" panose="020B0604030504040204" pitchFamily="34" charset="0"/>
                          <a:ea typeface="Tahoma" panose="020B0604030504040204" pitchFamily="34" charset="0"/>
                          <a:cs typeface="Tahoma" panose="020B0604030504040204" pitchFamily="34" charset="0"/>
                        </a:rPr>
                        <a:t>Luke </a:t>
                      </a:r>
                      <a:r>
                        <a:rPr lang="en-US" sz="2800" dirty="0">
                          <a:effectLst/>
                          <a:latin typeface="Tahoma" panose="020B0604030504040204" pitchFamily="34" charset="0"/>
                          <a:ea typeface="Tahoma" panose="020B0604030504040204" pitchFamily="34" charset="0"/>
                          <a:cs typeface="Tahoma" panose="020B0604030504040204" pitchFamily="34" charset="0"/>
                        </a:rPr>
                        <a:t>4:18; </a:t>
                      </a:r>
                      <a:r>
                        <a:rPr lang="en-US" sz="2800" dirty="0" smtClean="0">
                          <a:effectLst/>
                          <a:latin typeface="Tahoma" panose="020B0604030504040204" pitchFamily="34" charset="0"/>
                          <a:ea typeface="Tahoma" panose="020B0604030504040204" pitchFamily="34" charset="0"/>
                          <a:cs typeface="Tahoma" panose="020B0604030504040204" pitchFamily="34" charset="0"/>
                        </a:rPr>
                        <a:t>John </a:t>
                      </a:r>
                      <a:r>
                        <a:rPr lang="en-US" sz="2800" dirty="0">
                          <a:effectLst/>
                          <a:latin typeface="Tahoma" panose="020B0604030504040204" pitchFamily="34" charset="0"/>
                          <a:ea typeface="Tahoma" panose="020B0604030504040204" pitchFamily="34" charset="0"/>
                          <a:cs typeface="Tahoma" panose="020B0604030504040204" pitchFamily="34" charset="0"/>
                        </a:rPr>
                        <a:t>9;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Acts </a:t>
                      </a:r>
                      <a:r>
                        <a:rPr lang="en-US" sz="2800" dirty="0">
                          <a:effectLst/>
                          <a:latin typeface="Tahoma" panose="020B0604030504040204" pitchFamily="34" charset="0"/>
                          <a:ea typeface="Tahoma" panose="020B0604030504040204" pitchFamily="34" charset="0"/>
                          <a:cs typeface="Tahoma" panose="020B0604030504040204" pitchFamily="34" charset="0"/>
                        </a:rPr>
                        <a:t>26:18)</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Did you walk in the light or darkness? (Practice righteousness or sin</a:t>
                      </a:r>
                      <a:r>
                        <a:rPr lang="en-US" sz="280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(1 John 1:7; 3:7-10)</a:t>
                      </a: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2478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Short sighted-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can’t see far off</a:t>
                      </a: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64816">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458072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62128935"/>
              </p:ext>
            </p:extLst>
          </p:nvPr>
        </p:nvGraphicFramePr>
        <p:xfrm>
          <a:off x="0" y="4"/>
          <a:ext cx="12192000" cy="6896376"/>
        </p:xfrm>
        <a:graphic>
          <a:graphicData uri="http://schemas.openxmlformats.org/drawingml/2006/table">
            <a:tbl>
              <a:tblPr firstRow="1" firstCol="1" bandRow="1">
                <a:tableStyleId>{073A0DAA-6AF3-43AB-8588-CEC1D06C72B9}</a:tableStyleId>
              </a:tblPr>
              <a:tblGrid>
                <a:gridCol w="4063130"/>
                <a:gridCol w="4064435"/>
                <a:gridCol w="4064435"/>
              </a:tblGrid>
              <a:tr h="113573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193266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Blind-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can’t </a:t>
                      </a:r>
                      <a:r>
                        <a:rPr lang="en-US" sz="2800" b="0" dirty="0">
                          <a:effectLst/>
                          <a:latin typeface="Tahoma" panose="020B0604030504040204" pitchFamily="34" charset="0"/>
                          <a:ea typeface="Tahoma" panose="020B0604030504040204" pitchFamily="34" charset="0"/>
                          <a:cs typeface="Tahoma" panose="020B0604030504040204" pitchFamily="34" charset="0"/>
                        </a:rPr>
                        <a:t>see the light,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only </a:t>
                      </a:r>
                      <a:r>
                        <a:rPr lang="en-US" sz="2800" b="0" dirty="0">
                          <a:effectLst/>
                          <a:latin typeface="Tahoma" panose="020B0604030504040204" pitchFamily="34" charset="0"/>
                          <a:ea typeface="Tahoma" panose="020B0604030504040204" pitchFamily="34" charset="0"/>
                          <a:cs typeface="Tahoma" panose="020B0604030504040204" pitchFamily="34" charset="0"/>
                        </a:rPr>
                        <a:t>darkness</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The </a:t>
                      </a:r>
                      <a:r>
                        <a:rPr lang="en-US" sz="2800" dirty="0" smtClean="0">
                          <a:effectLst/>
                          <a:latin typeface="Tahoma" panose="020B0604030504040204" pitchFamily="34" charset="0"/>
                          <a:ea typeface="Tahoma" panose="020B0604030504040204" pitchFamily="34" charset="0"/>
                          <a:cs typeface="Tahoma" panose="020B0604030504040204" pitchFamily="34" charset="0"/>
                        </a:rPr>
                        <a:t>Light can </a:t>
                      </a:r>
                      <a:r>
                        <a:rPr lang="en-US" sz="2800" dirty="0">
                          <a:effectLst/>
                          <a:latin typeface="Tahoma" panose="020B0604030504040204" pitchFamily="34" charset="0"/>
                          <a:ea typeface="Tahoma" panose="020B0604030504040204" pitchFamily="34" charset="0"/>
                          <a:cs typeface="Tahoma" panose="020B0604030504040204" pitchFamily="34" charset="0"/>
                        </a:rPr>
                        <a:t>open up blind eyes to the truth (</a:t>
                      </a:r>
                      <a:r>
                        <a:rPr lang="en-US" sz="2800" dirty="0" smtClean="0">
                          <a:effectLst/>
                          <a:latin typeface="Tahoma" panose="020B0604030504040204" pitchFamily="34" charset="0"/>
                          <a:ea typeface="Tahoma" panose="020B0604030504040204" pitchFamily="34" charset="0"/>
                          <a:cs typeface="Tahoma" panose="020B0604030504040204" pitchFamily="34" charset="0"/>
                        </a:rPr>
                        <a:t>Luke </a:t>
                      </a:r>
                      <a:r>
                        <a:rPr lang="en-US" sz="2800" dirty="0">
                          <a:effectLst/>
                          <a:latin typeface="Tahoma" panose="020B0604030504040204" pitchFamily="34" charset="0"/>
                          <a:ea typeface="Tahoma" panose="020B0604030504040204" pitchFamily="34" charset="0"/>
                          <a:cs typeface="Tahoma" panose="020B0604030504040204" pitchFamily="34" charset="0"/>
                        </a:rPr>
                        <a:t>4:18; </a:t>
                      </a:r>
                      <a:r>
                        <a:rPr lang="en-US" sz="2800" dirty="0" smtClean="0">
                          <a:effectLst/>
                          <a:latin typeface="Tahoma" panose="020B0604030504040204" pitchFamily="34" charset="0"/>
                          <a:ea typeface="Tahoma" panose="020B0604030504040204" pitchFamily="34" charset="0"/>
                          <a:cs typeface="Tahoma" panose="020B0604030504040204" pitchFamily="34" charset="0"/>
                        </a:rPr>
                        <a:t>John </a:t>
                      </a:r>
                      <a:r>
                        <a:rPr lang="en-US" sz="2800" dirty="0">
                          <a:effectLst/>
                          <a:latin typeface="Tahoma" panose="020B0604030504040204" pitchFamily="34" charset="0"/>
                          <a:ea typeface="Tahoma" panose="020B0604030504040204" pitchFamily="34" charset="0"/>
                          <a:cs typeface="Tahoma" panose="020B0604030504040204" pitchFamily="34" charset="0"/>
                        </a:rPr>
                        <a:t>9;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Acts </a:t>
                      </a:r>
                      <a:r>
                        <a:rPr lang="en-US" sz="2800" dirty="0">
                          <a:effectLst/>
                          <a:latin typeface="Tahoma" panose="020B0604030504040204" pitchFamily="34" charset="0"/>
                          <a:ea typeface="Tahoma" panose="020B0604030504040204" pitchFamily="34" charset="0"/>
                          <a:cs typeface="Tahoma" panose="020B0604030504040204" pitchFamily="34" charset="0"/>
                        </a:rPr>
                        <a:t>26:18)</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Did you walk in the light or darkness? (Practice righteousness or sin</a:t>
                      </a:r>
                      <a:r>
                        <a:rPr lang="en-US" sz="280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(1 John 1:7; 3:7-10)</a:t>
                      </a: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2478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Short sighted-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can’t see far off</a:t>
                      </a:r>
                    </a:p>
                  </a:txBody>
                  <a:tcPr marL="68580" marR="68580" marT="0" marB="0"/>
                </a:tc>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Walk by faith,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not </a:t>
                      </a:r>
                      <a:r>
                        <a:rPr lang="en-US" sz="2800" b="0" dirty="0">
                          <a:effectLst/>
                          <a:latin typeface="Tahoma" panose="020B0604030504040204" pitchFamily="34" charset="0"/>
                          <a:ea typeface="Tahoma" panose="020B0604030504040204" pitchFamily="34" charset="0"/>
                          <a:cs typeface="Tahoma" panose="020B0604030504040204" pitchFamily="34" charset="0"/>
                        </a:rPr>
                        <a:t>by sight </a:t>
                      </a:r>
                    </a:p>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(2 Cor. 4:16-18; 5:7)</a:t>
                      </a: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64816">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935308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22854136"/>
              </p:ext>
            </p:extLst>
          </p:nvPr>
        </p:nvGraphicFramePr>
        <p:xfrm>
          <a:off x="0" y="4"/>
          <a:ext cx="12192000" cy="6896376"/>
        </p:xfrm>
        <a:graphic>
          <a:graphicData uri="http://schemas.openxmlformats.org/drawingml/2006/table">
            <a:tbl>
              <a:tblPr firstRow="1" firstCol="1" bandRow="1">
                <a:tableStyleId>{073A0DAA-6AF3-43AB-8588-CEC1D06C72B9}</a:tableStyleId>
              </a:tblPr>
              <a:tblGrid>
                <a:gridCol w="4063130"/>
                <a:gridCol w="4064435"/>
                <a:gridCol w="4064435"/>
              </a:tblGrid>
              <a:tr h="113573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193266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Blind-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can’t </a:t>
                      </a:r>
                      <a:r>
                        <a:rPr lang="en-US" sz="2800" b="0" dirty="0">
                          <a:effectLst/>
                          <a:latin typeface="Tahoma" panose="020B0604030504040204" pitchFamily="34" charset="0"/>
                          <a:ea typeface="Tahoma" panose="020B0604030504040204" pitchFamily="34" charset="0"/>
                          <a:cs typeface="Tahoma" panose="020B0604030504040204" pitchFamily="34" charset="0"/>
                        </a:rPr>
                        <a:t>see the light,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only </a:t>
                      </a:r>
                      <a:r>
                        <a:rPr lang="en-US" sz="2800" b="0" dirty="0">
                          <a:effectLst/>
                          <a:latin typeface="Tahoma" panose="020B0604030504040204" pitchFamily="34" charset="0"/>
                          <a:ea typeface="Tahoma" panose="020B0604030504040204" pitchFamily="34" charset="0"/>
                          <a:cs typeface="Tahoma" panose="020B0604030504040204" pitchFamily="34" charset="0"/>
                        </a:rPr>
                        <a:t>darkness</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The </a:t>
                      </a:r>
                      <a:r>
                        <a:rPr lang="en-US" sz="2800" dirty="0" smtClean="0">
                          <a:effectLst/>
                          <a:latin typeface="Tahoma" panose="020B0604030504040204" pitchFamily="34" charset="0"/>
                          <a:ea typeface="Tahoma" panose="020B0604030504040204" pitchFamily="34" charset="0"/>
                          <a:cs typeface="Tahoma" panose="020B0604030504040204" pitchFamily="34" charset="0"/>
                        </a:rPr>
                        <a:t>Light can </a:t>
                      </a:r>
                      <a:r>
                        <a:rPr lang="en-US" sz="2800" dirty="0">
                          <a:effectLst/>
                          <a:latin typeface="Tahoma" panose="020B0604030504040204" pitchFamily="34" charset="0"/>
                          <a:ea typeface="Tahoma" panose="020B0604030504040204" pitchFamily="34" charset="0"/>
                          <a:cs typeface="Tahoma" panose="020B0604030504040204" pitchFamily="34" charset="0"/>
                        </a:rPr>
                        <a:t>open up blind eyes to the truth (</a:t>
                      </a:r>
                      <a:r>
                        <a:rPr lang="en-US" sz="2800" dirty="0" smtClean="0">
                          <a:effectLst/>
                          <a:latin typeface="Tahoma" panose="020B0604030504040204" pitchFamily="34" charset="0"/>
                          <a:ea typeface="Tahoma" panose="020B0604030504040204" pitchFamily="34" charset="0"/>
                          <a:cs typeface="Tahoma" panose="020B0604030504040204" pitchFamily="34" charset="0"/>
                        </a:rPr>
                        <a:t>Luke </a:t>
                      </a:r>
                      <a:r>
                        <a:rPr lang="en-US" sz="2800" dirty="0">
                          <a:effectLst/>
                          <a:latin typeface="Tahoma" panose="020B0604030504040204" pitchFamily="34" charset="0"/>
                          <a:ea typeface="Tahoma" panose="020B0604030504040204" pitchFamily="34" charset="0"/>
                          <a:cs typeface="Tahoma" panose="020B0604030504040204" pitchFamily="34" charset="0"/>
                        </a:rPr>
                        <a:t>4:18; </a:t>
                      </a:r>
                      <a:r>
                        <a:rPr lang="en-US" sz="2800" dirty="0" smtClean="0">
                          <a:effectLst/>
                          <a:latin typeface="Tahoma" panose="020B0604030504040204" pitchFamily="34" charset="0"/>
                          <a:ea typeface="Tahoma" panose="020B0604030504040204" pitchFamily="34" charset="0"/>
                          <a:cs typeface="Tahoma" panose="020B0604030504040204" pitchFamily="34" charset="0"/>
                        </a:rPr>
                        <a:t>John </a:t>
                      </a:r>
                      <a:r>
                        <a:rPr lang="en-US" sz="2800" dirty="0">
                          <a:effectLst/>
                          <a:latin typeface="Tahoma" panose="020B0604030504040204" pitchFamily="34" charset="0"/>
                          <a:ea typeface="Tahoma" panose="020B0604030504040204" pitchFamily="34" charset="0"/>
                          <a:cs typeface="Tahoma" panose="020B0604030504040204" pitchFamily="34" charset="0"/>
                        </a:rPr>
                        <a:t>9;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Acts </a:t>
                      </a:r>
                      <a:r>
                        <a:rPr lang="en-US" sz="2800" dirty="0">
                          <a:effectLst/>
                          <a:latin typeface="Tahoma" panose="020B0604030504040204" pitchFamily="34" charset="0"/>
                          <a:ea typeface="Tahoma" panose="020B0604030504040204" pitchFamily="34" charset="0"/>
                          <a:cs typeface="Tahoma" panose="020B0604030504040204" pitchFamily="34" charset="0"/>
                        </a:rPr>
                        <a:t>26:18)</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Did you walk in the light or darkness? (Practice righteousness or sin</a:t>
                      </a:r>
                      <a:r>
                        <a:rPr lang="en-US" sz="280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(1 John 1:7; 3:7-10)</a:t>
                      </a: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2478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Short sighted-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can’t see far off</a:t>
                      </a:r>
                    </a:p>
                  </a:txBody>
                  <a:tcPr marL="68580" marR="68580" marT="0" marB="0"/>
                </a:tc>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Walk by faith,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not </a:t>
                      </a:r>
                      <a:r>
                        <a:rPr lang="en-US" sz="2800" b="0" dirty="0">
                          <a:effectLst/>
                          <a:latin typeface="Tahoma" panose="020B0604030504040204" pitchFamily="34" charset="0"/>
                          <a:ea typeface="Tahoma" panose="020B0604030504040204" pitchFamily="34" charset="0"/>
                          <a:cs typeface="Tahoma" panose="020B0604030504040204" pitchFamily="34" charset="0"/>
                        </a:rPr>
                        <a:t>by sight </a:t>
                      </a:r>
                    </a:p>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(2 Cor. 4:16-18; 5:7)</a:t>
                      </a:r>
                    </a:p>
                  </a:txBody>
                  <a:tcPr marL="68580" marR="68580" marT="0" marB="0"/>
                </a:tc>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Were you living by faith or </a:t>
                      </a:r>
                      <a:r>
                        <a:rPr lang="en-US" sz="2800" b="0" dirty="0" smtClean="0">
                          <a:effectLst/>
                          <a:latin typeface="Tahoma" panose="020B0604030504040204" pitchFamily="34" charset="0"/>
                          <a:ea typeface="Tahoma" panose="020B0604030504040204" pitchFamily="34" charset="0"/>
                          <a:cs typeface="Tahoma" panose="020B0604030504040204" pitchFamily="34" charset="0"/>
                        </a:rPr>
                        <a:t>your feelings? (</a:t>
                      </a:r>
                      <a:r>
                        <a:rPr lang="en-US" sz="2800" b="0" dirty="0">
                          <a:effectLst/>
                          <a:latin typeface="Tahoma" panose="020B0604030504040204" pitchFamily="34" charset="0"/>
                          <a:ea typeface="Tahoma" panose="020B0604030504040204" pitchFamily="34" charset="0"/>
                          <a:cs typeface="Tahoma" panose="020B0604030504040204" pitchFamily="34" charset="0"/>
                        </a:rPr>
                        <a:t>Heb. 11:13-16; </a:t>
                      </a:r>
                      <a:r>
                        <a:rPr lang="en-US" sz="2800" b="0" dirty="0" smtClean="0">
                          <a:effectLst/>
                          <a:latin typeface="Tahoma" panose="020B0604030504040204" pitchFamily="34" charset="0"/>
                          <a:ea typeface="Tahoma" panose="020B0604030504040204" pitchFamily="34" charset="0"/>
                          <a:cs typeface="Tahoma" panose="020B0604030504040204" pitchFamily="34" charset="0"/>
                        </a:rPr>
                        <a:t>2 </a:t>
                      </a:r>
                      <a:r>
                        <a:rPr lang="en-US" sz="2800" b="0" dirty="0">
                          <a:effectLst/>
                          <a:latin typeface="Tahoma" panose="020B0604030504040204" pitchFamily="34" charset="0"/>
                          <a:ea typeface="Tahoma" panose="020B0604030504040204" pitchFamily="34" charset="0"/>
                          <a:cs typeface="Tahoma" panose="020B0604030504040204" pitchFamily="34" charset="0"/>
                        </a:rPr>
                        <a:t>Pet. 1:5-11)</a:t>
                      </a:r>
                    </a:p>
                  </a:txBody>
                  <a:tcPr marL="68580" marR="68580" marT="0" marB="0"/>
                </a:tc>
              </a:tr>
              <a:tr h="2064816">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21344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3559048"/>
              </p:ext>
            </p:extLst>
          </p:nvPr>
        </p:nvGraphicFramePr>
        <p:xfrm>
          <a:off x="0" y="4"/>
          <a:ext cx="12192000" cy="6896376"/>
        </p:xfrm>
        <a:graphic>
          <a:graphicData uri="http://schemas.openxmlformats.org/drawingml/2006/table">
            <a:tbl>
              <a:tblPr firstRow="1" firstCol="1" bandRow="1">
                <a:tableStyleId>{073A0DAA-6AF3-43AB-8588-CEC1D06C72B9}</a:tableStyleId>
              </a:tblPr>
              <a:tblGrid>
                <a:gridCol w="4063130"/>
                <a:gridCol w="4064435"/>
                <a:gridCol w="4064435"/>
              </a:tblGrid>
              <a:tr h="113573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Spiritual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eyesight problem</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things from God’s viewpoint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20/20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hindsight- </a:t>
                      </a:r>
                      <a:r>
                        <a:rPr lang="en-US" sz="3600" b="0" dirty="0">
                          <a:effectLst/>
                          <a:latin typeface="Tahoma" panose="020B0604030504040204" pitchFamily="34" charset="0"/>
                          <a:ea typeface="Tahoma" panose="020B0604030504040204" pitchFamily="34" charset="0"/>
                          <a:cs typeface="Tahoma" panose="020B0604030504040204" pitchFamily="34" charset="0"/>
                        </a:rPr>
                        <a:t>examination</a:t>
                      </a:r>
                    </a:p>
                  </a:txBody>
                  <a:tcPr marL="68580" marR="68580" marT="0" marB="0"/>
                </a:tc>
              </a:tr>
              <a:tr h="193266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Blind-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can’t </a:t>
                      </a:r>
                      <a:r>
                        <a:rPr lang="en-US" sz="2800" b="0" dirty="0">
                          <a:effectLst/>
                          <a:latin typeface="Tahoma" panose="020B0604030504040204" pitchFamily="34" charset="0"/>
                          <a:ea typeface="Tahoma" panose="020B0604030504040204" pitchFamily="34" charset="0"/>
                          <a:cs typeface="Tahoma" panose="020B0604030504040204" pitchFamily="34" charset="0"/>
                        </a:rPr>
                        <a:t>see the light,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only </a:t>
                      </a:r>
                      <a:r>
                        <a:rPr lang="en-US" sz="2800" b="0" dirty="0">
                          <a:effectLst/>
                          <a:latin typeface="Tahoma" panose="020B0604030504040204" pitchFamily="34" charset="0"/>
                          <a:ea typeface="Tahoma" panose="020B0604030504040204" pitchFamily="34" charset="0"/>
                          <a:cs typeface="Tahoma" panose="020B0604030504040204" pitchFamily="34" charset="0"/>
                        </a:rPr>
                        <a:t>darkness</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The </a:t>
                      </a:r>
                      <a:r>
                        <a:rPr lang="en-US" sz="2800" dirty="0" smtClean="0">
                          <a:effectLst/>
                          <a:latin typeface="Tahoma" panose="020B0604030504040204" pitchFamily="34" charset="0"/>
                          <a:ea typeface="Tahoma" panose="020B0604030504040204" pitchFamily="34" charset="0"/>
                          <a:cs typeface="Tahoma" panose="020B0604030504040204" pitchFamily="34" charset="0"/>
                        </a:rPr>
                        <a:t>Light can </a:t>
                      </a:r>
                      <a:r>
                        <a:rPr lang="en-US" sz="2800" dirty="0">
                          <a:effectLst/>
                          <a:latin typeface="Tahoma" panose="020B0604030504040204" pitchFamily="34" charset="0"/>
                          <a:ea typeface="Tahoma" panose="020B0604030504040204" pitchFamily="34" charset="0"/>
                          <a:cs typeface="Tahoma" panose="020B0604030504040204" pitchFamily="34" charset="0"/>
                        </a:rPr>
                        <a:t>open up blind eyes to the truth (</a:t>
                      </a:r>
                      <a:r>
                        <a:rPr lang="en-US" sz="2800" dirty="0" smtClean="0">
                          <a:effectLst/>
                          <a:latin typeface="Tahoma" panose="020B0604030504040204" pitchFamily="34" charset="0"/>
                          <a:ea typeface="Tahoma" panose="020B0604030504040204" pitchFamily="34" charset="0"/>
                          <a:cs typeface="Tahoma" panose="020B0604030504040204" pitchFamily="34" charset="0"/>
                        </a:rPr>
                        <a:t>Luke </a:t>
                      </a:r>
                      <a:r>
                        <a:rPr lang="en-US" sz="2800" dirty="0">
                          <a:effectLst/>
                          <a:latin typeface="Tahoma" panose="020B0604030504040204" pitchFamily="34" charset="0"/>
                          <a:ea typeface="Tahoma" panose="020B0604030504040204" pitchFamily="34" charset="0"/>
                          <a:cs typeface="Tahoma" panose="020B0604030504040204" pitchFamily="34" charset="0"/>
                        </a:rPr>
                        <a:t>4:18; </a:t>
                      </a:r>
                      <a:r>
                        <a:rPr lang="en-US" sz="2800" dirty="0" smtClean="0">
                          <a:effectLst/>
                          <a:latin typeface="Tahoma" panose="020B0604030504040204" pitchFamily="34" charset="0"/>
                          <a:ea typeface="Tahoma" panose="020B0604030504040204" pitchFamily="34" charset="0"/>
                          <a:cs typeface="Tahoma" panose="020B0604030504040204" pitchFamily="34" charset="0"/>
                        </a:rPr>
                        <a:t>John </a:t>
                      </a:r>
                      <a:r>
                        <a:rPr lang="en-US" sz="2800" dirty="0">
                          <a:effectLst/>
                          <a:latin typeface="Tahoma" panose="020B0604030504040204" pitchFamily="34" charset="0"/>
                          <a:ea typeface="Tahoma" panose="020B0604030504040204" pitchFamily="34" charset="0"/>
                          <a:cs typeface="Tahoma" panose="020B0604030504040204" pitchFamily="34" charset="0"/>
                        </a:rPr>
                        <a:t>9;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Acts </a:t>
                      </a:r>
                      <a:r>
                        <a:rPr lang="en-US" sz="2800" dirty="0">
                          <a:effectLst/>
                          <a:latin typeface="Tahoma" panose="020B0604030504040204" pitchFamily="34" charset="0"/>
                          <a:ea typeface="Tahoma" panose="020B0604030504040204" pitchFamily="34" charset="0"/>
                          <a:cs typeface="Tahoma" panose="020B0604030504040204" pitchFamily="34" charset="0"/>
                        </a:rPr>
                        <a:t>26:18)</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Did you walk in the light or darkness? (Practice righteousness or sin</a:t>
                      </a:r>
                      <a:r>
                        <a:rPr lang="en-US" sz="280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(1 John 1:7; 3:7-10)</a:t>
                      </a: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2478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Short sighted-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can’t see far off</a:t>
                      </a:r>
                    </a:p>
                  </a:txBody>
                  <a:tcPr marL="68580" marR="68580" marT="0" marB="0"/>
                </a:tc>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Walk by faith,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not </a:t>
                      </a:r>
                      <a:r>
                        <a:rPr lang="en-US" sz="2800" b="0" dirty="0">
                          <a:effectLst/>
                          <a:latin typeface="Tahoma" panose="020B0604030504040204" pitchFamily="34" charset="0"/>
                          <a:ea typeface="Tahoma" panose="020B0604030504040204" pitchFamily="34" charset="0"/>
                          <a:cs typeface="Tahoma" panose="020B0604030504040204" pitchFamily="34" charset="0"/>
                        </a:rPr>
                        <a:t>by sight </a:t>
                      </a:r>
                    </a:p>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(2 Cor. 4:16-18; 5:7)</a:t>
                      </a:r>
                    </a:p>
                  </a:txBody>
                  <a:tcPr marL="68580" marR="68580" marT="0" marB="0"/>
                </a:tc>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Were you living by faith or </a:t>
                      </a:r>
                      <a:r>
                        <a:rPr lang="en-US" sz="2800" b="0" dirty="0" smtClean="0">
                          <a:effectLst/>
                          <a:latin typeface="Tahoma" panose="020B0604030504040204" pitchFamily="34" charset="0"/>
                          <a:ea typeface="Tahoma" panose="020B0604030504040204" pitchFamily="34" charset="0"/>
                          <a:cs typeface="Tahoma" panose="020B0604030504040204" pitchFamily="34" charset="0"/>
                        </a:rPr>
                        <a:t>your feelings? (</a:t>
                      </a:r>
                      <a:r>
                        <a:rPr lang="en-US" sz="2800" b="0" dirty="0">
                          <a:effectLst/>
                          <a:latin typeface="Tahoma" panose="020B0604030504040204" pitchFamily="34" charset="0"/>
                          <a:ea typeface="Tahoma" panose="020B0604030504040204" pitchFamily="34" charset="0"/>
                          <a:cs typeface="Tahoma" panose="020B0604030504040204" pitchFamily="34" charset="0"/>
                        </a:rPr>
                        <a:t>Heb. 11:13-16; </a:t>
                      </a:r>
                      <a:r>
                        <a:rPr lang="en-US" sz="2800" b="0" dirty="0" smtClean="0">
                          <a:effectLst/>
                          <a:latin typeface="Tahoma" panose="020B0604030504040204" pitchFamily="34" charset="0"/>
                          <a:ea typeface="Tahoma" panose="020B0604030504040204" pitchFamily="34" charset="0"/>
                          <a:cs typeface="Tahoma" panose="020B0604030504040204" pitchFamily="34" charset="0"/>
                        </a:rPr>
                        <a:t>2 </a:t>
                      </a:r>
                      <a:r>
                        <a:rPr lang="en-US" sz="2800" b="0" dirty="0">
                          <a:effectLst/>
                          <a:latin typeface="Tahoma" panose="020B0604030504040204" pitchFamily="34" charset="0"/>
                          <a:ea typeface="Tahoma" panose="020B0604030504040204" pitchFamily="34" charset="0"/>
                          <a:cs typeface="Tahoma" panose="020B0604030504040204" pitchFamily="34" charset="0"/>
                        </a:rPr>
                        <a:t>Pet. 1:5-11)</a:t>
                      </a:r>
                    </a:p>
                  </a:txBody>
                  <a:tcPr marL="68580" marR="68580" marT="0" marB="0"/>
                </a:tc>
              </a:tr>
              <a:tr h="2064816">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Fearful-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I </a:t>
                      </a:r>
                      <a:r>
                        <a:rPr lang="en-US" sz="2800" b="0" dirty="0">
                          <a:effectLst/>
                          <a:latin typeface="Tahoma" panose="020B0604030504040204" pitchFamily="34" charset="0"/>
                          <a:ea typeface="Tahoma" panose="020B0604030504040204" pitchFamily="34" charset="0"/>
                          <a:cs typeface="Tahoma" panose="020B0604030504040204" pitchFamily="34" charset="0"/>
                        </a:rPr>
                        <a:t>only see </a:t>
                      </a:r>
                      <a:r>
                        <a:rPr lang="en-US" sz="2800" b="0" dirty="0" smtClean="0">
                          <a:effectLst/>
                          <a:latin typeface="Tahoma" panose="020B0604030504040204" pitchFamily="34" charset="0"/>
                          <a:ea typeface="Tahoma" panose="020B0604030504040204" pitchFamily="34" charset="0"/>
                          <a:cs typeface="Tahoma" panose="020B0604030504040204" pitchFamily="34" charset="0"/>
                        </a:rPr>
                        <a:t>pain, agony</a:t>
                      </a: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 </a:t>
                      </a:r>
                      <a:r>
                        <a:rPr lang="en-US" sz="2800" b="0" dirty="0">
                          <a:effectLst/>
                          <a:latin typeface="Tahoma" panose="020B0604030504040204" pitchFamily="34" charset="0"/>
                          <a:ea typeface="Tahoma" panose="020B0604030504040204" pitchFamily="34" charset="0"/>
                          <a:cs typeface="Tahoma" panose="020B0604030504040204" pitchFamily="34" charset="0"/>
                        </a:rPr>
                        <a:t>&amp; suffering,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no </a:t>
                      </a:r>
                      <a:r>
                        <a:rPr lang="en-US" sz="2800" b="0" dirty="0">
                          <a:effectLst/>
                          <a:latin typeface="Tahoma" panose="020B0604030504040204" pitchFamily="34" charset="0"/>
                          <a:ea typeface="Tahoma" panose="020B0604030504040204" pitchFamily="34" charset="0"/>
                          <a:cs typeface="Tahoma" panose="020B0604030504040204" pitchFamily="34" charset="0"/>
                        </a:rPr>
                        <a:t>joy in the future</a:t>
                      </a: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555942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1350</TotalTime>
  <Words>1638</Words>
  <Application>Microsoft Office PowerPoint</Application>
  <PresentationFormat>Widescreen</PresentationFormat>
  <Paragraphs>224</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20/20 Vision Hindsight Examination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12</cp:revision>
  <cp:lastPrinted>2020-12-27T04:54:50Z</cp:lastPrinted>
  <dcterms:created xsi:type="dcterms:W3CDTF">2020-12-26T18:12:47Z</dcterms:created>
  <dcterms:modified xsi:type="dcterms:W3CDTF">2020-12-27T22:33:37Z</dcterms:modified>
</cp:coreProperties>
</file>