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60" r:id="rId3"/>
    <p:sldId id="257" r:id="rId4"/>
    <p:sldId id="259" r:id="rId5"/>
  </p:sldIdLst>
  <p:sldSz cx="14630400" cy="8229600"/>
  <p:notesSz cx="9028113" cy="7077075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82" y="114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38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38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1183E-4086-4397-BB97-0D4D377ADDC2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38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38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9BBE5-8B6B-475F-9A07-373CFB76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79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4DDA-38D3-4BF6-92E3-18A2D05EC3AB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A97F-07F2-4905-BFC5-BE6D218CC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4DDA-38D3-4BF6-92E3-18A2D05EC3AB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A97F-07F2-4905-BFC5-BE6D218CC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4DDA-38D3-4BF6-92E3-18A2D05EC3AB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A97F-07F2-4905-BFC5-BE6D218CC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4DDA-38D3-4BF6-92E3-18A2D05EC3AB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A97F-07F2-4905-BFC5-BE6D218CC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4DDA-38D3-4BF6-92E3-18A2D05EC3AB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A97F-07F2-4905-BFC5-BE6D218CC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4DDA-38D3-4BF6-92E3-18A2D05EC3AB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A97F-07F2-4905-BFC5-BE6D218CC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4DDA-38D3-4BF6-92E3-18A2D05EC3AB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A97F-07F2-4905-BFC5-BE6D218CC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4DDA-38D3-4BF6-92E3-18A2D05EC3AB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A97F-07F2-4905-BFC5-BE6D218CC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4DDA-38D3-4BF6-92E3-18A2D05EC3AB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A97F-07F2-4905-BFC5-BE6D218CC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4DDA-38D3-4BF6-92E3-18A2D05EC3AB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A97F-07F2-4905-BFC5-BE6D218CC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4DDA-38D3-4BF6-92E3-18A2D05EC3AB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A97F-07F2-4905-BFC5-BE6D218CC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A4DDA-38D3-4BF6-92E3-18A2D05EC3AB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7A97F-07F2-4905-BFC5-BE6D218CC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>
            <a:noAutofit/>
          </a:bodyPr>
          <a:lstStyle/>
          <a:p>
            <a:r>
              <a:rPr lang="en-US" sz="14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Abraham’s Offering of Isaac                (Genesis 22)</a:t>
            </a:r>
            <a:endParaRPr lang="en-US" sz="144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may contain: one or more peopl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906"/>
            <a:ext cx="14630400" cy="8266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427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Abraham’s </a:t>
            </a:r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Faith in Offering Isaac </a:t>
            </a:r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(Gen. 22)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Allows the Faithful to be Tested (v. 1)  </a:t>
            </a:r>
            <a:endParaRPr lang="en-US" sz="3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(Deuteronomy </a:t>
            </a: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8:2; </a:t>
            </a: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Matthew 4:3-4; James 1:2-4)</a:t>
            </a:r>
            <a:endParaRPr lang="en-US" sz="3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7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Didn’t Hesitate to Obey God- [Faith without works is dead] (v. 2-4)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(Hebrews 11:8-10; James 2:20-24)</a:t>
            </a:r>
            <a:endParaRPr lang="en-US" sz="3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Provided a Sacrifice to Fulfill His Plan for Man (v. 7-8, 13-14)                </a:t>
            </a:r>
          </a:p>
          <a:p>
            <a:pPr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(John 1:29; 3:16; 10:18; Rom. 5:8; 12:1; 1 Peter 1:18-19) </a:t>
            </a:r>
          </a:p>
          <a:p>
            <a:pPr algn="ctr">
              <a:buNone/>
            </a:pPr>
            <a:endParaRPr lang="en-U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Demonstrated Obedience </a:t>
            </a: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the Point of Death (v. 10-12, 18</a:t>
            </a: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(Romans 4:16-25; Hebrews 5:8-9; Revelation </a:t>
            </a: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2:10; </a:t>
            </a: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Matthew </a:t>
            </a: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16:24-26</a:t>
            </a: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algn="ctr">
              <a:buNone/>
            </a:pPr>
            <a:endParaRPr lang="en-US" sz="17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</a:t>
            </a:r>
            <a:r>
              <a:rPr lang="en-US" sz="3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Will Raise the </a:t>
            </a: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Dead                                              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Hebrews </a:t>
            </a:r>
            <a:r>
              <a:rPr lang="en-US" sz="3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11:17-19; John 11:25; Acts 2:32; 1 </a:t>
            </a: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Corinthians 15:50-58)</a:t>
            </a:r>
            <a:endParaRPr lang="en-US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3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Application to </a:t>
            </a:r>
            <a:r>
              <a:rPr lang="en-US" sz="5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Life</a:t>
            </a:r>
            <a:endParaRPr lang="en-US" sz="5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 you realize that God provided the </a:t>
            </a: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‘Lamb’ </a:t>
            </a:r>
            <a:r>
              <a:rPr lang="en-US" sz="3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 that you can be forgiven of</a:t>
            </a:r>
          </a:p>
          <a:p>
            <a:pPr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sins through the blood of Christ so that you can be saved?                     </a:t>
            </a:r>
          </a:p>
          <a:p>
            <a:pPr algn="ctr">
              <a:buNone/>
            </a:pPr>
            <a:endParaRPr lang="en-US" sz="17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</a:t>
            </a: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are tested in your faith, will you consider it joyful and grow spiritually </a:t>
            </a: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</a:t>
            </a:r>
          </a:p>
          <a:p>
            <a:pPr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oubt &amp; be deceived into thinking that faith only will save you?                             </a:t>
            </a:r>
            <a:endParaRPr lang="en-US" sz="3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Will you </a:t>
            </a: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offer </a:t>
            </a: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body </a:t>
            </a: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 a living sacrifice for God’s purposes or your own?</a:t>
            </a:r>
            <a:endParaRPr lang="en-US" sz="3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you putting to death the deeds in the body or are you still living in </a:t>
            </a: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them?</a:t>
            </a:r>
          </a:p>
          <a:p>
            <a:pPr algn="ctr">
              <a:buNone/>
            </a:pPr>
            <a:endParaRPr lang="en-US" sz="17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Will you be raised from the dead to eternal life or </a:t>
            </a: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torment by the Lord?</a:t>
            </a:r>
          </a:p>
          <a:p>
            <a:pPr algn="ctr">
              <a:buNone/>
            </a:pPr>
            <a:endParaRPr lang="en-US" sz="17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</a:t>
            </a:r>
            <a:r>
              <a:rPr lang="en-US" sz="3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aren’t prepared for the </a:t>
            </a: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Judgment, </a:t>
            </a:r>
            <a:r>
              <a:rPr lang="en-US" sz="3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encourage you to respond to the </a:t>
            </a: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Lord’s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invitation </a:t>
            </a:r>
            <a:r>
              <a:rPr lang="en-US" sz="3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believe </a:t>
            </a: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&amp; </a:t>
            </a:r>
            <a:r>
              <a:rPr lang="en-US" sz="3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baptized so that you might be saved (Mark 16:15-16).</a:t>
            </a:r>
          </a:p>
          <a:p>
            <a:pPr algn="ctr">
              <a:buNone/>
            </a:pPr>
            <a:endParaRPr lang="en-US" sz="3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1926</TotalTime>
  <Words>296</Words>
  <Application>Microsoft Office PowerPoint</Application>
  <PresentationFormat>Custom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Tahoma</vt:lpstr>
      <vt:lpstr>Office Theme</vt:lpstr>
      <vt:lpstr>Abraham’s Offering of Isaac                (Genesis 22)</vt:lpstr>
      <vt:lpstr>PowerPoint Presentation</vt:lpstr>
      <vt:lpstr>Abraham’s Faith in Offering Isaac (Gen. 22)</vt:lpstr>
      <vt:lpstr>Application to Your Life</vt:lpstr>
    </vt:vector>
  </TitlesOfParts>
  <Company>Highway 290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Abraham’s Offering of Isaac                (Genesis 22)</dc:title>
  <dc:creator>Steven Lawrence Locklair</dc:creator>
  <cp:lastModifiedBy>Bettye Locklair</cp:lastModifiedBy>
  <cp:revision>19</cp:revision>
  <cp:lastPrinted>2021-01-24T14:33:16Z</cp:lastPrinted>
  <dcterms:created xsi:type="dcterms:W3CDTF">2015-01-11T01:06:21Z</dcterms:created>
  <dcterms:modified xsi:type="dcterms:W3CDTF">2021-01-24T19:48:01Z</dcterms:modified>
</cp:coreProperties>
</file>