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7899C-E4CD-4D1B-AB44-F5DBF5CBD572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FED59-9E94-4200-9D49-B557E1AD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00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EBA2-9A37-4E75-A525-FF121A995E9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F23E-FB21-4CEA-A187-A6170D23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7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EBA2-9A37-4E75-A525-FF121A995E9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F23E-FB21-4CEA-A187-A6170D23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1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EBA2-9A37-4E75-A525-FF121A995E9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F23E-FB21-4CEA-A187-A6170D23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7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EBA2-9A37-4E75-A525-FF121A995E9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F23E-FB21-4CEA-A187-A6170D23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6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EBA2-9A37-4E75-A525-FF121A995E9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F23E-FB21-4CEA-A187-A6170D23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6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EBA2-9A37-4E75-A525-FF121A995E9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F23E-FB21-4CEA-A187-A6170D23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3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EBA2-9A37-4E75-A525-FF121A995E9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F23E-FB21-4CEA-A187-A6170D23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EBA2-9A37-4E75-A525-FF121A995E9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F23E-FB21-4CEA-A187-A6170D23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7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EBA2-9A37-4E75-A525-FF121A995E9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F23E-FB21-4CEA-A187-A6170D23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2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EBA2-9A37-4E75-A525-FF121A995E9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F23E-FB21-4CEA-A187-A6170D23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1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EBA2-9A37-4E75-A525-FF121A995E9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F23E-FB21-4CEA-A187-A6170D23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8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0EBA2-9A37-4E75-A525-FF121A995E9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5F23E-FB21-4CEA-A187-A6170D23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1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dfw5-2.xx.fbcdn.net/v/t1.0-9/120098238_10216937286297381_8565976111004410181_o.jpg?_nc_cat=104&amp;_nc_sid=8bfeb9&amp;_nc_ohc=rfdfmRC4PdcAX_4tbjU&amp;_nc_ht=scontent-dfw5-2.xx&amp;oh=552d632a87ec3f6789072600b709fab5&amp;oe=5F959E8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Still and Know that I Am God</a:t>
            </a:r>
            <a:endParaRPr lang="en-US" sz="6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8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2969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Still &amp; Know that I Am God (Ps. 46:10)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0491"/>
            <a:ext cx="12192000" cy="6047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He’s the Creator (Ps. 19:1; 33:6-9; 8:3-4; Rom. 1:20; Isa. 40:26)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He’s the Revelator (Jn. 1:1, 14; 14:26; Eph. 3:3-5; 1 Cor. 2:10-12)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He’s the Redeemer (Isa. 44:6, 21-24; Eph. 1:3-7; 1 Pet. 1:18-19)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He’s the Commander (Eph. 1:20-23; Matt. 28:18-20; 2 Tim. 2:3)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He’s the Holy One (Lev. </a:t>
            </a:r>
            <a:r>
              <a:rPr lang="en-US" sz="25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11:44;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Pet. 1:13-16)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He’s the Comforter (Ps. 46:1; 2 Cor. 1:3ff; Heb. 4:14-16)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He’s the Shepherd (Ps. 23:1ff; John 10:11-19; 27-30)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He’s the Judge (John 5:22, 28-29; 12:48-50; 2 Cor. 5:10; 2 Tim. 4:8)</a:t>
            </a: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73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2969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Still &amp; Know that I Am God (Ps. 46:10)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0491"/>
            <a:ext cx="12192000" cy="6047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He’s the Creator, are you worshiping Him with reverence or negligence?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He’s the Revelator, are you reading so as to understand the Scriptures?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He’s the Redeemer, have you been washed (baptized) in the blood of the Lamb?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He’s the Commander, are you enduring hardship as a good soldier of Christ?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He’s the Holy One, are you living a holy life that would please Him?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He’s the Comforter, are you suffering for Christ so there is a need for comfort?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He’s the Shepherd, are you following Him or being deceived by a stranger?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He’s the Judge, are you prepared for the Judgment or fearful of that day?</a:t>
            </a: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0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4642</TotalTime>
  <Words>308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Be Still &amp; Know that I Am God (Ps. 46:10)</vt:lpstr>
      <vt:lpstr>Be Still &amp; Know that I Am God (Ps. 46:10)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19</cp:revision>
  <cp:lastPrinted>2020-09-29T21:48:20Z</cp:lastPrinted>
  <dcterms:created xsi:type="dcterms:W3CDTF">2020-09-27T02:09:17Z</dcterms:created>
  <dcterms:modified xsi:type="dcterms:W3CDTF">2020-10-01T00:12:39Z</dcterms:modified>
</cp:coreProperties>
</file>