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9" r:id="rId5"/>
    <p:sldId id="268" r:id="rId6"/>
    <p:sldId id="267" r:id="rId7"/>
    <p:sldId id="265" r:id="rId8"/>
    <p:sldId id="266" r:id="rId9"/>
    <p:sldId id="264" r:id="rId10"/>
    <p:sldId id="263" r:id="rId11"/>
    <p:sldId id="261" r:id="rId12"/>
    <p:sldId id="260" r:id="rId13"/>
    <p:sldId id="278" r:id="rId14"/>
    <p:sldId id="274" r:id="rId15"/>
    <p:sldId id="273" r:id="rId16"/>
    <p:sldId id="272" r:id="rId17"/>
    <p:sldId id="270" r:id="rId18"/>
    <p:sldId id="271" r:id="rId19"/>
    <p:sldId id="275" r:id="rId20"/>
    <p:sldId id="276" r:id="rId21"/>
    <p:sldId id="277" r:id="rId2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6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6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3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8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5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4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3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3565-AB79-41C1-A3D0-3EBE9FD7D090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A232-84C8-4CEA-AB8B-3FE8E3222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3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592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 (Eph. 1:3-4)</a:t>
            </a:r>
            <a:endParaRPr lang="en-US" sz="5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4" descr="Image result for spiritual blessings Christian man and 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4592"/>
            <a:ext cx="12192000" cy="598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4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erving Others (1 Pet. 4:10-11; Phil. 2:17; Heb. 6:10; Gal. 5:13; 6:10)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nfluence of Saving Souls (Matt. 5:13-16; 2 Tim. 2:24-26; Jas. 5:19-20)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eeds are all Met (2 Pet. 1:3; Phil. 4:19; Heb. 4:14-16; Eph. 3:20-21)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uidance for Life’s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Decisions (Pr. 3:5-7; 6:20-22; 13:20; 18:22)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erving Others (1 Pet. 4:10-11; Phil. 2:17; Heb. 6:10; Gal. 5:13; 6:10)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nfluence of Saving Souls (Matt. 5:13-16; 2 Tim. 2:24-26; Jas. 5:19-20)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eeds are all Met (2 Pet. 1:3; Phil. 4:19; Heb. 4:14-16; Eph. 3:20-21)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uidance for Life’s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Decisions (Pr. 3:5-7; 6:20-22; 13:20; 18:22)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afety &amp; Security in Heaven (1 Pet. 1:3ff; 2 Tim. 4:18; Rev. 21:25-27)</a:t>
            </a:r>
            <a:endParaRPr lang="en-US" sz="2500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01417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  <a:endParaRPr lang="en-US" sz="34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  <a:endParaRPr lang="en-US" sz="34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413419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54811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2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006157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92965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 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76505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Serving Others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Selfishness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0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50374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Serving Others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Selfishness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Influence of Saving Souls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Harming Others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3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18318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Serving Others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Selfishness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Influence of Saving Souls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Harming Others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are Taken Care of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Frustrated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592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 (Eph. 1:3-4)</a:t>
            </a:r>
            <a:endParaRPr lang="en-US" sz="5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592"/>
            <a:ext cx="12192000" cy="597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77219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Serving Others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Selfishness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Influence of Saving Souls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Harming Others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are Taken Care of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Frustrated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in Life’s Critical Decisions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2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84679"/>
              </p:ext>
            </p:extLst>
          </p:nvPr>
        </p:nvGraphicFramePr>
        <p:xfrm>
          <a:off x="-3" y="4"/>
          <a:ext cx="12192002" cy="68423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57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Holiness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Wickedness</a:t>
                      </a:r>
                    </a:p>
                  </a:txBody>
                  <a:tcPr marL="68580" marR="68580" marT="0" marB="0"/>
                </a:tc>
              </a:tr>
              <a:tr h="592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Guilty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of God in 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Hateful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Encouragement of Bible &amp; Brethren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</a:t>
                      </a: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to Overcome the Enemy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Powerless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Serving Others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Selfishness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Influence of Saving Souls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Harming Others</a:t>
                      </a: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are Taken Care of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Frustrated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819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in Life’s Critical Decisions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94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 &amp; Security in Heaven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 Torment in Hell</a:t>
                      </a: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5:25-27;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erving Others (1 Pet. 4:10-11; Phil. 2:17; Heb. 6:10; Gal. 5:13; 6:10)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erving Others (1 Pet. 4:10-11; Phil. 2:17; Heb. 6:10; Gal. 5:13; 6:10)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nfluence of Saving Souls (Matt. 5:13-16; 2 Tim. 2:24-26; Jas. 5:19-20)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Holiness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lameless (Eph. 1:4, 7; 5:27; 1 Pet. 1:16-25; 3:20-22; 1 Cor. 6:11)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of God is in Us (1 Jn. 2:5; 4:16; 5:2-3; 2 Cor. 5:14; Rom. 8:37-39)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ncouragement of the Bible &amp; Brethren (Rom. 15:4; Heb. 3:13; 10:23-25)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to Overcome the Enemy (Eph. 6:10ff; 2 Cor. 10:3ff; 1 Jn. 4:4; 5:4)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erving Others (1 Pet. 4:10-11; Phil. 2:17; Heb. 6:10; Gal. 5:13; 6:10)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nfluence of Saving Souls (Matt. 5:13-16; 2 Tim. 2:24-26; Jas. 5:19-20)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eeds are all Met (2 Pet. 1:3; Phil. 4:19; Heb. 4:14-16; Eph. 3:20-21)</a:t>
            </a:r>
          </a:p>
          <a:p>
            <a:pPr marL="0" indent="0">
              <a:buNone/>
            </a:pPr>
            <a:endParaRPr lang="en-US" sz="2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1285</Words>
  <Application>Microsoft Office PowerPoint</Application>
  <PresentationFormat>Widescreen</PresentationFormat>
  <Paragraphs>202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The Blessings of Holiness (Eph. 1:3-4)</vt:lpstr>
      <vt:lpstr>The Blessings of Holiness (Eph. 1:3-4)</vt:lpstr>
      <vt:lpstr>The Blessings of Holiness</vt:lpstr>
      <vt:lpstr>The Blessings of Holiness</vt:lpstr>
      <vt:lpstr>The Blessings of Holiness</vt:lpstr>
      <vt:lpstr>The Blessings of Holiness</vt:lpstr>
      <vt:lpstr>The Blessings of Holiness</vt:lpstr>
      <vt:lpstr>The Blessings of Holiness</vt:lpstr>
      <vt:lpstr>The Blessings of Holiness</vt:lpstr>
      <vt:lpstr>The Blessings of Holiness</vt:lpstr>
      <vt:lpstr>The Blessings of Holiness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Blessings of Holiness (Eph. 1:3-4)</dc:title>
  <dc:creator>Bettye Locklair</dc:creator>
  <cp:lastModifiedBy>Bettye Locklair</cp:lastModifiedBy>
  <cp:revision>19</cp:revision>
  <cp:lastPrinted>2020-06-14T21:39:07Z</cp:lastPrinted>
  <dcterms:created xsi:type="dcterms:W3CDTF">2020-06-12T20:12:04Z</dcterms:created>
  <dcterms:modified xsi:type="dcterms:W3CDTF">2020-06-15T02:27:13Z</dcterms:modified>
</cp:coreProperties>
</file>