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8" r:id="rId6"/>
    <p:sldId id="267" r:id="rId7"/>
    <p:sldId id="266" r:id="rId8"/>
    <p:sldId id="264" r:id="rId9"/>
    <p:sldId id="263" r:id="rId10"/>
    <p:sldId id="261" r:id="rId11"/>
    <p:sldId id="262" r:id="rId12"/>
    <p:sldId id="260" r:id="rId13"/>
    <p:sldId id="269" r:id="rId14"/>
    <p:sldId id="270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0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4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1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9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2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9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72D4-39F9-47CD-B1E0-9B6A1970B625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D3E31-5D5B-40F4-B32D-8A643E66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0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68"/>
            <a:ext cx="12192000" cy="68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6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366897"/>
              </p:ext>
            </p:extLst>
          </p:nvPr>
        </p:nvGraphicFramePr>
        <p:xfrm>
          <a:off x="-3" y="-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56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obeyed His will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7:21; Heb. 5:8-9)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call Jesus Lord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didn’t obey His will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(the gospel)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7:22-23; 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1:7-8; Luke 6:46)</a:t>
                      </a:r>
                    </a:p>
                  </a:txBody>
                  <a:tcPr marL="68580" marR="68580" marT="0" marB="0"/>
                </a:tc>
              </a:tr>
              <a:tr h="1930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their sins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forgiven/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washed away in the blood of the Lamb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Mk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16:15-16;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Ax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2:38; 22:16; Rev. 1:5)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not been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buried with Christ in baptism to wash away their sins (Ax 8:35-38; Rom. 6:3; Col. 2:12)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can be erased or blotted out by sin (Ex. 32:30-34; Ps. 109:13-14; Rev. 3:5)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sin on their record (Heb. 10:26ff; 1 Tim. 5:24; Rev. 21:27)</a:t>
                      </a:r>
                    </a:p>
                  </a:txBody>
                  <a:tcPr marL="68580" marR="68580" marT="0" marB="0"/>
                </a:tc>
              </a:tr>
              <a:tr h="894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are striving for the gospel (Phil.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4:3; Jude 1:3)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7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864702"/>
              </p:ext>
            </p:extLst>
          </p:nvPr>
        </p:nvGraphicFramePr>
        <p:xfrm>
          <a:off x="-3" y="-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56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obeyed His will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7:21; Heb. 5:8-9)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call Jesus Lord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didn’t obey His will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(the gospel)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7:22-23; 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1:7-8; Luke 6:46)</a:t>
                      </a:r>
                    </a:p>
                  </a:txBody>
                  <a:tcPr marL="68580" marR="68580" marT="0" marB="0"/>
                </a:tc>
              </a:tr>
              <a:tr h="1930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their sins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forgiven/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washed away in the blood of the Lamb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Mk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16:15-16;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Ax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2:38; 22:16; Rev. 1:5)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not been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buried with Christ in baptism to wash away their sins (Ax 8:35-38; Rom. 6:3; Col. 2:12)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can be erased or blotted out by sin (Ex. 32:30-34; Ps. 109:13-14; Rev. 3:5)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sin on their record (Heb. 10:26ff; 1 Tim. 5:24; Rev. 21:27)</a:t>
                      </a:r>
                    </a:p>
                  </a:txBody>
                  <a:tcPr marL="68580" marR="68580" marT="0" marB="0"/>
                </a:tc>
              </a:tr>
              <a:tr h="894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are striving for the gospel (Phil.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4:3; Jude 1:3)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are neglecting the gospel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(Heb. 2:3; Luke 14:16ff)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48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183705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06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8168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Suffered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Persecution for His Name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3:12; Rom.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8:16-17;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5:10-12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28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2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3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4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24945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06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8168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Suffered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Persecution for His Name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3:12; Rom.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8:16-17;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5:10-12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 for their own Sins and Compromise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the World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4:12-16; Jas.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4:4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28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2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3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7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63455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06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8168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Suffered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Persecution for His Name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3:12; Rom.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8:16-17;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5:10-12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 for their own Sins and Compromise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the World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4:12-16; Jas.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4:4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28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Resisted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Devil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Overcame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(Repent &amp; Confess)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5:8-11;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1:9; Rom. 8:37)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2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3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8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840054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06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8168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Suffered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Persecution for His Name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3:12; Rom.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8:16-17;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5:10-12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 for their own Sins and Compromise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the World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4:12-16; Jas.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4:4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28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Resisted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Devil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Overcame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(Repent &amp; Confess)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5:8-11;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1:9; Rom. 8:37)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are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Deceived by the Devil’s “Sweet” Servants and S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uccumb to Sin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11:13ff; 2 Pt. 2:18; Rom. 16:18)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2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3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4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355454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06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8168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Suffered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Persecution for His Name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3:12; Rom.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8:16-17;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5:10-12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 for their own Sins and Compromise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the World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4:12-16; Jas.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4:4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28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Resisted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Devil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Overcame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(Repent &amp; Confess)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5:8-11;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1:9; Rom. 8:37)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are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Deceived by the Devil’s “Sweet” Servants and S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uccumb to Sin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11:13ff; 2 Pt. 2:18; Rom. 16:18)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2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will be told “well done good &amp; faithful servant, enter into the joys of the Lord”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25:21, 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3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7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311399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06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8168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Suffered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Persecution for His Name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3:12; Rom.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8:16-17;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5:10-12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 for their own Sins and Compromise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the World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4:12-16; Jas.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4:4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28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Resisted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Devil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Overcame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(Repent &amp; Confess)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5:8-11;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1:9; Rom. 8:37)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are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Deceived by the Devil’s “Sweet” Servants and S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uccumb to Sin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11:13ff; 2 Pt. 2:18; Rom. 16:18)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2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will be told “well done good &amp; faithful servant, enter into the joys of the Lord”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25:21, 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Told to “depart” &amp; thrown into the lake of fire (Matt. 7:23; Rev. 20:15; 21:8)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3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2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175502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06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8168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Suffered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Persecution for His Name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3:12; Rom.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8:16-17;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5:10-12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 for their own Sins and Compromise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the World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4:12-16; Jas.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4:4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28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Resisted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Devil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Overcame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(Repent &amp; Confess)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5:8-11;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1:9; Rom. 8:37)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are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Deceived by the Devil’s “Sweet” Servants and S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uccumb to Sin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11:13ff; 2 Pt. 2:18; Rom. 16:18)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2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will be told “well done good &amp; faithful servant, enter into the joys of the Lord”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25:21, 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Told to “depart” &amp; thrown into the lake of fire (Matt. 7:23; Rev. 20:15; 21:8)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3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Few that find the narrow way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7:14; Jn. 14:6)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3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446225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06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8168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Suffered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Persecution for His Name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3:12; Rom.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8:16-17;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5:10-12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 for their own Sins and Compromise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the World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4:12-16; Jas.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4:4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28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Resisted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Devil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Overcame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(Repent &amp; Confess)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5:8-11;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1:9; Rom. 8:37)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are</a:t>
                      </a:r>
                      <a:r>
                        <a:rPr lang="en-US" sz="2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Deceived by the Devil’s “Sweet” Servants and S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uccumb to Sin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11:13ff; 2 Pt. 2:18; Rom. 16:18)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24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will be told “well done good &amp; faithful servant, enter into the joys of the Lord”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25:21, 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Told to “depart” &amp; thrown into the lake of fire (Matt. 7:23; Rev. 20:15; 21:8)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63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Few that find the narrow way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7:14; Jn. 14:6)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Many that are following the broad way (Matt. 7:13)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9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Revelation 20:11-15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1440" y="914400"/>
            <a:ext cx="12283440" cy="5943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</a:t>
            </a:r>
            <a:r>
              <a:rPr lang="en-US" sz="2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saw </a:t>
            </a:r>
            <a:r>
              <a:rPr lang="en-US" sz="2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great white throne </a:t>
            </a:r>
            <a:r>
              <a:rPr lang="en-US" sz="2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who sat upon it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whose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presence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earth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heaven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fled away,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no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was found for them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saw 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dead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 great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small, 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standing before </a:t>
            </a:r>
            <a:r>
              <a:rPr lang="en-US" sz="2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throne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books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opened;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opened, </a:t>
            </a:r>
            <a:r>
              <a:rPr lang="en-US" sz="26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is </a:t>
            </a:r>
            <a:r>
              <a:rPr lang="en-US" sz="2600" i="1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book</a:t>
            </a:r>
            <a:r>
              <a:rPr lang="en-US" sz="26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life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dead were judged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things which were written in the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books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their deeds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sea gave up the dead which were in it,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Hades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gave up the dead which were in them;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judged, every one </a:t>
            </a:r>
            <a:r>
              <a:rPr lang="en-US" sz="26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them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according to their deeds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Hades were thrown into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lake of fire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second death, the lake of fire. </a:t>
            </a:r>
            <a:endParaRPr lang="en-US" sz="26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2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anyone’s </a:t>
            </a:r>
            <a:r>
              <a:rPr lang="en-US" sz="2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was not found written </a:t>
            </a:r>
            <a:r>
              <a:rPr lang="en-US" sz="26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book of life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thrown into the lake of fire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89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1049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Yourselves- Is Your Name Written There?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1440" y="914400"/>
            <a:ext cx="12283440" cy="5943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 or just call Jesus Lord w/o obedience?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remission of sins or not?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realize your name can be blotted out or are you deceived by false teachers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striving for the gospel or neglecting your responsibility?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suffering persecution for Christ or for your own sins?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resisting the devil’s temptations or giving in to them?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Would you be told “enter in” or “depart from Me” based on your life now?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following the narrow way to heaven or the broad way to hell?</a:t>
            </a:r>
          </a:p>
          <a:p>
            <a:pPr marL="0" indent="0" algn="ctr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1049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Yourselves- Is Your Name Written There?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1440" y="914400"/>
            <a:ext cx="12283440" cy="5943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</a:t>
            </a:r>
            <a:r>
              <a:rPr lang="en-US" sz="2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saw </a:t>
            </a:r>
            <a:r>
              <a:rPr lang="en-US" sz="2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great white throne &amp; Him who sat upon it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whose presence earth &amp; heaven fled away, &amp; no place was found for them.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saw 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dead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 great &amp; the small, 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standing before </a:t>
            </a:r>
            <a:r>
              <a:rPr lang="en-US" sz="2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throne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books were opened; &amp; another book was opened, </a:t>
            </a:r>
            <a:r>
              <a:rPr lang="en-US" sz="26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is </a:t>
            </a:r>
            <a:r>
              <a:rPr lang="en-US" sz="2600" i="1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book</a:t>
            </a:r>
            <a:r>
              <a:rPr lang="en-US" sz="26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life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dead were judged 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things which were written in the books,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to their deeds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And the sea gave up the dead which were in it,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death &amp; Hades gave up the dead which were in them;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were judged, every one </a:t>
            </a:r>
            <a:r>
              <a:rPr lang="en-US" sz="26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them</a:t>
            </a:r>
            <a:r>
              <a:rPr lang="en-US" sz="2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according to their deeds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death &amp; Hades were thrown into </a:t>
            </a: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lake of fire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the second death, the lake of fire. </a:t>
            </a:r>
          </a:p>
          <a:p>
            <a:pPr marL="0" indent="0" algn="ctr">
              <a:buNone/>
            </a:pPr>
            <a:r>
              <a:rPr lang="en-US" sz="2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if anyone’s name was not found written </a:t>
            </a:r>
            <a:r>
              <a:rPr lang="en-US" sz="26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book of life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was thrown into the lake of fire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461866"/>
              </p:ext>
            </p:extLst>
          </p:nvPr>
        </p:nvGraphicFramePr>
        <p:xfrm>
          <a:off x="-3" y="-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56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0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94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0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047748"/>
              </p:ext>
            </p:extLst>
          </p:nvPr>
        </p:nvGraphicFramePr>
        <p:xfrm>
          <a:off x="-3" y="-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56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obeyed His will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7:21; Heb. 5:8-9)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0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94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9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447256"/>
              </p:ext>
            </p:extLst>
          </p:nvPr>
        </p:nvGraphicFramePr>
        <p:xfrm>
          <a:off x="-3" y="-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56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obeyed His will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7:21; Heb. 5:8-9)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call Jesus Lord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didn’t obey His will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(the gospel)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7:22-23; 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1:7-8; Luke 6:46)</a:t>
                      </a:r>
                    </a:p>
                  </a:txBody>
                  <a:tcPr marL="68580" marR="68580" marT="0" marB="0"/>
                </a:tc>
              </a:tr>
              <a:tr h="1930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94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0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1774"/>
              </p:ext>
            </p:extLst>
          </p:nvPr>
        </p:nvGraphicFramePr>
        <p:xfrm>
          <a:off x="-3" y="-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56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obeyed His will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7:21; Heb. 5:8-9)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call Jesus Lord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didn’t obey His will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(the gospel)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7:22-23; 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1:7-8; Luke 6:46)</a:t>
                      </a:r>
                    </a:p>
                  </a:txBody>
                  <a:tcPr marL="68580" marR="68580" marT="0" marB="0"/>
                </a:tc>
              </a:tr>
              <a:tr h="1930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their sins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forgiven/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washed away in the blood of the Lamb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Mk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16:15-16;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Ax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2:38; 22:16; Rev. 1:5)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94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6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927333"/>
              </p:ext>
            </p:extLst>
          </p:nvPr>
        </p:nvGraphicFramePr>
        <p:xfrm>
          <a:off x="-3" y="-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56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obeyed His will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7:21; Heb. 5:8-9)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call Jesus Lord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didn’t obey His will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(the gospel)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7:22-23; 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1:7-8; Luke 6:46)</a:t>
                      </a:r>
                    </a:p>
                  </a:txBody>
                  <a:tcPr marL="68580" marR="68580" marT="0" marB="0"/>
                </a:tc>
              </a:tr>
              <a:tr h="1930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their sins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forgiven/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washed away in the blood of the Lamb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Mk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16:15-16;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Ax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2:38; 22:16; Rev. 1:5)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not been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buried with Christ in baptism to wash away their sins (Ax 8:35-38; Rom. 6:3; Col. 2:12)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94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4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51096"/>
              </p:ext>
            </p:extLst>
          </p:nvPr>
        </p:nvGraphicFramePr>
        <p:xfrm>
          <a:off x="-3" y="-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56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obeyed His will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7:21; Heb. 5:8-9)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call Jesus Lord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didn’t obey His will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(the gospel)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7:22-23; 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1:7-8; Luke 6:46)</a:t>
                      </a:r>
                    </a:p>
                  </a:txBody>
                  <a:tcPr marL="68580" marR="68580" marT="0" marB="0"/>
                </a:tc>
              </a:tr>
              <a:tr h="1930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their sins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forgiven/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washed away in the blood of the Lamb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Mk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16:15-16;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Ax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2:38; 22:16; Rev. 1:5)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not been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buried with Christ in baptism to wash away their sins (Ax 8:35-38; Rom. 6:3; Col. 2:12)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can be erased or blotted out by sin (Ex. 32:30-34; Ps. 109:13-14; Rev. 3:5)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94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7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941150"/>
              </p:ext>
            </p:extLst>
          </p:nvPr>
        </p:nvGraphicFramePr>
        <p:xfrm>
          <a:off x="-3" y="-1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656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in God’s Book of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 not in God’s Book of Life</a:t>
                      </a: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obeyed His will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7:21; Heb. 5:8-9)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call Jesus Lord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didn’t obey His will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(the gospel)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7:22-23; 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Th.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1:7-8; Luke 6:46)</a:t>
                      </a:r>
                    </a:p>
                  </a:txBody>
                  <a:tcPr marL="68580" marR="68580" marT="0" marB="0"/>
                </a:tc>
              </a:tr>
              <a:tr h="1930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their sins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forgiven/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washed away in the blood of the Lamb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Mk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16:15-16;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Ax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2:38; 22:16; Rev. 1:5)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not been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buried with Christ in baptism to wash away their sins (Ax 8:35-38; Rom. 6:3; Col. 2:12)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88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can be erased or blotted out by sin (Ex. 32:30-34; Ps. 109:13-14; Rev. 3:5)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Those who have sin on their record (Heb. 10:26ff; 1 Tim. 5:24; Rev. 21:27)</a:t>
                      </a:r>
                    </a:p>
                  </a:txBody>
                  <a:tcPr marL="68580" marR="68580" marT="0" marB="0"/>
                </a:tc>
              </a:tr>
              <a:tr h="894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4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2356</Words>
  <Application>Microsoft Office PowerPoint</Application>
  <PresentationFormat>Widescreen</PresentationFormat>
  <Paragraphs>232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Office Theme</vt:lpstr>
      <vt:lpstr>PowerPoint Presentation</vt:lpstr>
      <vt:lpstr>Revelation 20:11-15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Examine Yourselves- Is Your Name Written There?</vt:lpstr>
      <vt:lpstr>Examine Yourselves- Is Your Name Written There?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18</cp:revision>
  <dcterms:created xsi:type="dcterms:W3CDTF">2020-06-28T00:10:33Z</dcterms:created>
  <dcterms:modified xsi:type="dcterms:W3CDTF">2020-06-28T21:17:15Z</dcterms:modified>
</cp:coreProperties>
</file>